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aleway"/>
      <p:regular r:id="rId33"/>
      <p:bold r:id="rId34"/>
      <p:italic r:id="rId35"/>
      <p:boldItalic r:id="rId36"/>
    </p:embeddedFont>
    <p:embeddedFont>
      <p:font typeface="Lato"/>
      <p:regular r:id="rId37"/>
      <p:bold r:id="rId38"/>
      <p:italic r:id="rId39"/>
      <p:boldItalic r:id="rId40"/>
    </p:embeddedFont>
    <p:embeddedFont>
      <p:font typeface="Permanent Marker"/>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41" Type="http://schemas.openxmlformats.org/officeDocument/2006/relationships/font" Target="fonts/PermanentMarker-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italic.fntdata"/><Relationship Id="rId12" Type="http://schemas.openxmlformats.org/officeDocument/2006/relationships/slide" Target="slides/slide7.xml"/><Relationship Id="rId34" Type="http://schemas.openxmlformats.org/officeDocument/2006/relationships/font" Target="fonts/Raleway-bold.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Raleway-boldItalic.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lt2"/>
        </a:solidFill>
      </p:bgPr>
    </p:bg>
    <p:spTree>
      <p:nvGrpSpPr>
        <p:cNvPr id="54" name="Shape 54"/>
        <p:cNvGrpSpPr/>
        <p:nvPr/>
      </p:nvGrpSpPr>
      <p:grpSpPr>
        <a:xfrm>
          <a:off x="0" y="0"/>
          <a:ext cx="0" cy="0"/>
          <a:chOff x="0" y="0"/>
          <a:chExt cx="0" cy="0"/>
        </a:xfrm>
      </p:grpSpPr>
      <p:sp>
        <p:nvSpPr>
          <p:cNvPr id="55" name="Shape 55"/>
          <p:cNvSpPr/>
          <p:nvPr/>
        </p:nvSpPr>
        <p:spPr>
          <a:xfrm>
            <a:off x="0" y="0"/>
            <a:ext cx="9144000" cy="4878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grpSp>
        <p:nvGrpSpPr>
          <p:cNvPr id="56" name="Shape 56"/>
          <p:cNvGrpSpPr/>
          <p:nvPr/>
        </p:nvGrpSpPr>
        <p:grpSpPr>
          <a:xfrm>
            <a:off x="830391" y="1191255"/>
            <a:ext cx="745763" cy="45826"/>
            <a:chOff x="4580560" y="2589003"/>
            <a:chExt cx="1064463" cy="25200"/>
          </a:xfrm>
        </p:grpSpPr>
        <p:sp>
          <p:nvSpPr>
            <p:cNvPr id="57" name="Shape 57"/>
            <p:cNvSpPr/>
            <p:nvPr/>
          </p:nvSpPr>
          <p:spPr>
            <a:xfrm rot="-5400000">
              <a:off x="5366324" y="2335503"/>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rot="-5400000">
              <a:off x="4836310" y="2333253"/>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59" name="Shape 59"/>
          <p:cNvSpPr txBox="1"/>
          <p:nvPr>
            <p:ph type="ctrTitle"/>
          </p:nvPr>
        </p:nvSpPr>
        <p:spPr>
          <a:xfrm>
            <a:off x="729450" y="1322450"/>
            <a:ext cx="7688100" cy="1664700"/>
          </a:xfrm>
          <a:prstGeom prst="rect">
            <a:avLst/>
          </a:prstGeom>
        </p:spPr>
        <p:txBody>
          <a:bodyPr anchorCtr="0" anchor="t" bIns="91425" lIns="91425" rIns="91425" wrap="square" tIns="91425"/>
          <a:lstStyle>
            <a:lvl1pPr lvl="0" rtl="0">
              <a:spcBef>
                <a:spcPts val="0"/>
              </a:spcBef>
              <a:buClr>
                <a:schemeClr val="dk2"/>
              </a:buClr>
              <a:buSzPct val="100000"/>
              <a:defRPr sz="4200">
                <a:solidFill>
                  <a:schemeClr val="dk2"/>
                </a:solidFill>
              </a:defRPr>
            </a:lvl1pPr>
            <a:lvl2pPr lvl="1" rtl="0">
              <a:spcBef>
                <a:spcPts val="0"/>
              </a:spcBef>
              <a:buClr>
                <a:schemeClr val="dk2"/>
              </a:buClr>
              <a:buSzPct val="100000"/>
              <a:defRPr sz="4200">
                <a:solidFill>
                  <a:schemeClr val="dk2"/>
                </a:solidFill>
              </a:defRPr>
            </a:lvl2pPr>
            <a:lvl3pPr lvl="2" rtl="0">
              <a:spcBef>
                <a:spcPts val="0"/>
              </a:spcBef>
              <a:buClr>
                <a:schemeClr val="dk2"/>
              </a:buClr>
              <a:buSzPct val="100000"/>
              <a:defRPr sz="4200">
                <a:solidFill>
                  <a:schemeClr val="dk2"/>
                </a:solidFill>
              </a:defRPr>
            </a:lvl3pPr>
            <a:lvl4pPr lvl="3" rtl="0">
              <a:spcBef>
                <a:spcPts val="0"/>
              </a:spcBef>
              <a:buClr>
                <a:schemeClr val="dk2"/>
              </a:buClr>
              <a:buSzPct val="100000"/>
              <a:defRPr sz="4200">
                <a:solidFill>
                  <a:schemeClr val="dk2"/>
                </a:solidFill>
              </a:defRPr>
            </a:lvl4pPr>
            <a:lvl5pPr lvl="4" rtl="0">
              <a:spcBef>
                <a:spcPts val="0"/>
              </a:spcBef>
              <a:buClr>
                <a:schemeClr val="dk2"/>
              </a:buClr>
              <a:buSzPct val="100000"/>
              <a:defRPr sz="4200">
                <a:solidFill>
                  <a:schemeClr val="dk2"/>
                </a:solidFill>
              </a:defRPr>
            </a:lvl5pPr>
            <a:lvl6pPr lvl="5" rtl="0">
              <a:spcBef>
                <a:spcPts val="0"/>
              </a:spcBef>
              <a:buClr>
                <a:schemeClr val="dk2"/>
              </a:buClr>
              <a:buSzPct val="100000"/>
              <a:defRPr sz="4200">
                <a:solidFill>
                  <a:schemeClr val="dk2"/>
                </a:solidFill>
              </a:defRPr>
            </a:lvl6pPr>
            <a:lvl7pPr lvl="6" rtl="0">
              <a:spcBef>
                <a:spcPts val="0"/>
              </a:spcBef>
              <a:buClr>
                <a:schemeClr val="dk2"/>
              </a:buClr>
              <a:buSzPct val="100000"/>
              <a:defRPr sz="4200">
                <a:solidFill>
                  <a:schemeClr val="dk2"/>
                </a:solidFill>
              </a:defRPr>
            </a:lvl7pPr>
            <a:lvl8pPr lvl="7" rtl="0">
              <a:spcBef>
                <a:spcPts val="0"/>
              </a:spcBef>
              <a:buClr>
                <a:schemeClr val="dk2"/>
              </a:buClr>
              <a:buSzPct val="100000"/>
              <a:defRPr sz="4200">
                <a:solidFill>
                  <a:schemeClr val="dk2"/>
                </a:solidFill>
              </a:defRPr>
            </a:lvl8pPr>
            <a:lvl9pPr lvl="8" rtl="0">
              <a:spcBef>
                <a:spcPts val="0"/>
              </a:spcBef>
              <a:buClr>
                <a:schemeClr val="dk2"/>
              </a:buClr>
              <a:buSzPct val="100000"/>
              <a:defRPr sz="4200">
                <a:solidFill>
                  <a:schemeClr val="dk2"/>
                </a:solidFill>
              </a:defRPr>
            </a:lvl9pPr>
          </a:lstStyle>
          <a:p/>
        </p:txBody>
      </p:sp>
      <p:sp>
        <p:nvSpPr>
          <p:cNvPr id="60" name="Shape 60"/>
          <p:cNvSpPr txBox="1"/>
          <p:nvPr>
            <p:ph idx="1" type="subTitle"/>
          </p:nvPr>
        </p:nvSpPr>
        <p:spPr>
          <a:xfrm>
            <a:off x="729627" y="3172900"/>
            <a:ext cx="7688100" cy="541200"/>
          </a:xfrm>
          <a:prstGeom prst="rect">
            <a:avLst/>
          </a:prstGeom>
        </p:spPr>
        <p:txBody>
          <a:bodyPr anchorCtr="0" anchor="t" bIns="91425" lIns="91425" rIns="91425" wrap="square" tIns="91425"/>
          <a:lstStyle>
            <a:lvl1pPr lvl="0" rtl="0">
              <a:lnSpc>
                <a:spcPct val="100000"/>
              </a:lnSpc>
              <a:spcBef>
                <a:spcPts val="0"/>
              </a:spcBef>
              <a:spcAft>
                <a:spcPts val="0"/>
              </a:spcAft>
              <a:buSzPct val="100000"/>
              <a:buNone/>
              <a:defRPr sz="1600"/>
            </a:lvl1pPr>
            <a:lvl2pPr lvl="1" rtl="0">
              <a:lnSpc>
                <a:spcPct val="100000"/>
              </a:lnSpc>
              <a:spcBef>
                <a:spcPts val="0"/>
              </a:spcBef>
              <a:spcAft>
                <a:spcPts val="0"/>
              </a:spcAft>
              <a:buSzPct val="100000"/>
              <a:buNone/>
              <a:defRPr sz="1600"/>
            </a:lvl2pPr>
            <a:lvl3pPr lvl="2" rtl="0">
              <a:lnSpc>
                <a:spcPct val="100000"/>
              </a:lnSpc>
              <a:spcBef>
                <a:spcPts val="0"/>
              </a:spcBef>
              <a:spcAft>
                <a:spcPts val="0"/>
              </a:spcAft>
              <a:buSzPct val="100000"/>
              <a:buNone/>
              <a:defRPr sz="1600"/>
            </a:lvl3pPr>
            <a:lvl4pPr lvl="3" rtl="0">
              <a:lnSpc>
                <a:spcPct val="100000"/>
              </a:lnSpc>
              <a:spcBef>
                <a:spcPts val="0"/>
              </a:spcBef>
              <a:spcAft>
                <a:spcPts val="0"/>
              </a:spcAft>
              <a:buSzPct val="100000"/>
              <a:buNone/>
              <a:defRPr sz="1600"/>
            </a:lvl4pPr>
            <a:lvl5pPr lvl="4" rtl="0">
              <a:lnSpc>
                <a:spcPct val="100000"/>
              </a:lnSpc>
              <a:spcBef>
                <a:spcPts val="0"/>
              </a:spcBef>
              <a:spcAft>
                <a:spcPts val="0"/>
              </a:spcAft>
              <a:buSzPct val="100000"/>
              <a:buNone/>
              <a:defRPr sz="1600"/>
            </a:lvl5pPr>
            <a:lvl6pPr lvl="5" rtl="0">
              <a:lnSpc>
                <a:spcPct val="100000"/>
              </a:lnSpc>
              <a:spcBef>
                <a:spcPts val="0"/>
              </a:spcBef>
              <a:spcAft>
                <a:spcPts val="0"/>
              </a:spcAft>
              <a:buSzPct val="100000"/>
              <a:buNone/>
              <a:defRPr sz="1600"/>
            </a:lvl6pPr>
            <a:lvl7pPr lvl="6" rtl="0">
              <a:lnSpc>
                <a:spcPct val="100000"/>
              </a:lnSpc>
              <a:spcBef>
                <a:spcPts val="0"/>
              </a:spcBef>
              <a:spcAft>
                <a:spcPts val="0"/>
              </a:spcAft>
              <a:buSzPct val="100000"/>
              <a:buNone/>
              <a:defRPr sz="1600"/>
            </a:lvl7pPr>
            <a:lvl8pPr lvl="7" rtl="0">
              <a:lnSpc>
                <a:spcPct val="100000"/>
              </a:lnSpc>
              <a:spcBef>
                <a:spcPts val="0"/>
              </a:spcBef>
              <a:spcAft>
                <a:spcPts val="0"/>
              </a:spcAft>
              <a:buSzPct val="100000"/>
              <a:buNone/>
              <a:defRPr sz="1600"/>
            </a:lvl8pPr>
            <a:lvl9pPr lvl="8" rtl="0">
              <a:lnSpc>
                <a:spcPct val="100000"/>
              </a:lnSpc>
              <a:spcBef>
                <a:spcPts val="0"/>
              </a:spcBef>
              <a:spcAft>
                <a:spcPts val="0"/>
              </a:spcAft>
              <a:buSzPct val="100000"/>
              <a:buNone/>
              <a:defRPr sz="1600"/>
            </a:lvl9pPr>
          </a:lstStyle>
          <a:p/>
        </p:txBody>
      </p:sp>
      <p:sp>
        <p:nvSpPr>
          <p:cNvPr id="61" name="Shape 61"/>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62" name="Shape 62"/>
        <p:cNvGrpSpPr/>
        <p:nvPr/>
      </p:nvGrpSpPr>
      <p:grpSpPr>
        <a:xfrm>
          <a:off x="0" y="0"/>
          <a:ext cx="0" cy="0"/>
          <a:chOff x="0" y="0"/>
          <a:chExt cx="0" cy="0"/>
        </a:xfrm>
      </p:grpSpPr>
      <p:grpSp>
        <p:nvGrpSpPr>
          <p:cNvPr id="63" name="Shape 63"/>
          <p:cNvGrpSpPr/>
          <p:nvPr/>
        </p:nvGrpSpPr>
        <p:grpSpPr>
          <a:xfrm>
            <a:off x="830391" y="1191255"/>
            <a:ext cx="745763" cy="45826"/>
            <a:chOff x="4580560" y="2589003"/>
            <a:chExt cx="1064463" cy="25200"/>
          </a:xfrm>
        </p:grpSpPr>
        <p:sp>
          <p:nvSpPr>
            <p:cNvPr id="64" name="Shape 64"/>
            <p:cNvSpPr/>
            <p:nvPr/>
          </p:nvSpPr>
          <p:spPr>
            <a:xfrm rot="-5400000">
              <a:off x="5366324" y="2335503"/>
              <a:ext cx="25200" cy="5322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p:nvPr/>
          </p:nvSpPr>
          <p:spPr>
            <a:xfrm rot="-5400000">
              <a:off x="4836310" y="2333253"/>
              <a:ext cx="25200" cy="5367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grpSp>
      <p:sp>
        <p:nvSpPr>
          <p:cNvPr id="66" name="Shape 66"/>
          <p:cNvSpPr txBox="1"/>
          <p:nvPr>
            <p:ph type="title"/>
          </p:nvPr>
        </p:nvSpPr>
        <p:spPr>
          <a:xfrm>
            <a:off x="729450" y="1322450"/>
            <a:ext cx="7688400" cy="1518600"/>
          </a:xfrm>
          <a:prstGeom prst="rect">
            <a:avLst/>
          </a:prstGeom>
        </p:spPr>
        <p:txBody>
          <a:bodyPr anchorCtr="0" anchor="t" bIns="91425" lIns="91425" rIns="91425" wrap="square" tIns="91425"/>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p:txBody>
      </p:sp>
      <p:sp>
        <p:nvSpPr>
          <p:cNvPr id="67" name="Shape 67"/>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8" name="Shape 68"/>
        <p:cNvGrpSpPr/>
        <p:nvPr/>
      </p:nvGrpSpPr>
      <p:grpSpPr>
        <a:xfrm>
          <a:off x="0" y="0"/>
          <a:ext cx="0" cy="0"/>
          <a:chOff x="0" y="0"/>
          <a:chExt cx="0" cy="0"/>
        </a:xfrm>
      </p:grpSpPr>
      <p:sp>
        <p:nvSpPr>
          <p:cNvPr id="69" name="Shape 69"/>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70" name="Shape 70"/>
          <p:cNvGrpSpPr/>
          <p:nvPr/>
        </p:nvGrpSpPr>
        <p:grpSpPr>
          <a:xfrm>
            <a:off x="830391" y="1191255"/>
            <a:ext cx="745763" cy="45826"/>
            <a:chOff x="4580560" y="2589003"/>
            <a:chExt cx="1064463" cy="25200"/>
          </a:xfrm>
        </p:grpSpPr>
        <p:sp>
          <p:nvSpPr>
            <p:cNvPr id="71" name="Shape 71"/>
            <p:cNvSpPr/>
            <p:nvPr/>
          </p:nvSpPr>
          <p:spPr>
            <a:xfrm rot="-5400000">
              <a:off x="5366324" y="2335503"/>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rot="-5400000">
              <a:off x="4836310" y="2333253"/>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73" name="Shape 73"/>
          <p:cNvSpPr txBox="1"/>
          <p:nvPr>
            <p:ph type="title"/>
          </p:nvPr>
        </p:nvSpPr>
        <p:spPr>
          <a:xfrm>
            <a:off x="729450" y="1318650"/>
            <a:ext cx="7688700" cy="535200"/>
          </a:xfrm>
          <a:prstGeom prst="rect">
            <a:avLst/>
          </a:prstGeom>
        </p:spPr>
        <p:txBody>
          <a:bodyPr anchorCtr="0" anchor="t" bIns="91425" lIns="91425" rIns="91425" wrap="square" tIns="91425"/>
          <a:lstStyle>
            <a:lvl1pPr lvl="0" rtl="0">
              <a:spcBef>
                <a:spcPts val="0"/>
              </a:spcBef>
              <a:buClr>
                <a:schemeClr val="dk2"/>
              </a:buClr>
              <a:buSzPct val="100000"/>
              <a:defRPr sz="2600">
                <a:solidFill>
                  <a:schemeClr val="dk2"/>
                </a:solidFill>
              </a:defRPr>
            </a:lvl1pPr>
            <a:lvl2pPr lvl="1" rtl="0">
              <a:spcBef>
                <a:spcPts val="0"/>
              </a:spcBef>
              <a:buClr>
                <a:schemeClr val="dk2"/>
              </a:buClr>
              <a:buSzPct val="100000"/>
              <a:defRPr sz="2600">
                <a:solidFill>
                  <a:schemeClr val="dk2"/>
                </a:solidFill>
              </a:defRPr>
            </a:lvl2pPr>
            <a:lvl3pPr lvl="2" rtl="0">
              <a:spcBef>
                <a:spcPts val="0"/>
              </a:spcBef>
              <a:buClr>
                <a:schemeClr val="dk2"/>
              </a:buClr>
              <a:buSzPct val="100000"/>
              <a:defRPr sz="2600">
                <a:solidFill>
                  <a:schemeClr val="dk2"/>
                </a:solidFill>
              </a:defRPr>
            </a:lvl3pPr>
            <a:lvl4pPr lvl="3" rtl="0">
              <a:spcBef>
                <a:spcPts val="0"/>
              </a:spcBef>
              <a:buClr>
                <a:schemeClr val="dk2"/>
              </a:buClr>
              <a:buSzPct val="100000"/>
              <a:defRPr sz="2600">
                <a:solidFill>
                  <a:schemeClr val="dk2"/>
                </a:solidFill>
              </a:defRPr>
            </a:lvl4pPr>
            <a:lvl5pPr lvl="4" rtl="0">
              <a:spcBef>
                <a:spcPts val="0"/>
              </a:spcBef>
              <a:buClr>
                <a:schemeClr val="dk2"/>
              </a:buClr>
              <a:buSzPct val="100000"/>
              <a:defRPr sz="2600">
                <a:solidFill>
                  <a:schemeClr val="dk2"/>
                </a:solidFill>
              </a:defRPr>
            </a:lvl5pPr>
            <a:lvl6pPr lvl="5" rtl="0">
              <a:spcBef>
                <a:spcPts val="0"/>
              </a:spcBef>
              <a:buClr>
                <a:schemeClr val="dk2"/>
              </a:buClr>
              <a:buSzPct val="100000"/>
              <a:defRPr sz="2600">
                <a:solidFill>
                  <a:schemeClr val="dk2"/>
                </a:solidFill>
              </a:defRPr>
            </a:lvl6pPr>
            <a:lvl7pPr lvl="6" rtl="0">
              <a:spcBef>
                <a:spcPts val="0"/>
              </a:spcBef>
              <a:buClr>
                <a:schemeClr val="dk2"/>
              </a:buClr>
              <a:buSzPct val="100000"/>
              <a:defRPr sz="2600">
                <a:solidFill>
                  <a:schemeClr val="dk2"/>
                </a:solidFill>
              </a:defRPr>
            </a:lvl7pPr>
            <a:lvl8pPr lvl="7" rtl="0">
              <a:spcBef>
                <a:spcPts val="0"/>
              </a:spcBef>
              <a:buClr>
                <a:schemeClr val="dk2"/>
              </a:buClr>
              <a:buSzPct val="100000"/>
              <a:defRPr sz="2600">
                <a:solidFill>
                  <a:schemeClr val="dk2"/>
                </a:solidFill>
              </a:defRPr>
            </a:lvl8pPr>
            <a:lvl9pPr lvl="8" rtl="0">
              <a:spcBef>
                <a:spcPts val="0"/>
              </a:spcBef>
              <a:buClr>
                <a:schemeClr val="dk2"/>
              </a:buClr>
              <a:buSzPct val="100000"/>
              <a:defRPr sz="2600">
                <a:solidFill>
                  <a:schemeClr val="dk2"/>
                </a:solidFill>
              </a:defRPr>
            </a:lvl9pPr>
          </a:lstStyle>
          <a:p/>
        </p:txBody>
      </p:sp>
      <p:sp>
        <p:nvSpPr>
          <p:cNvPr id="74" name="Shape 74"/>
          <p:cNvSpPr txBox="1"/>
          <p:nvPr>
            <p:ph idx="1" type="body"/>
          </p:nvPr>
        </p:nvSpPr>
        <p:spPr>
          <a:xfrm>
            <a:off x="729450" y="2078875"/>
            <a:ext cx="7688700" cy="22611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76" name="Shape 76"/>
        <p:cNvGrpSpPr/>
        <p:nvPr/>
      </p:nvGrpSpPr>
      <p:grpSpPr>
        <a:xfrm>
          <a:off x="0" y="0"/>
          <a:ext cx="0" cy="0"/>
          <a:chOff x="0" y="0"/>
          <a:chExt cx="0" cy="0"/>
        </a:xfrm>
      </p:grpSpPr>
      <p:sp>
        <p:nvSpPr>
          <p:cNvPr id="77" name="Shape 77"/>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78" name="Shape 78"/>
          <p:cNvGrpSpPr/>
          <p:nvPr/>
        </p:nvGrpSpPr>
        <p:grpSpPr>
          <a:xfrm>
            <a:off x="830391" y="1191255"/>
            <a:ext cx="745763" cy="45826"/>
            <a:chOff x="4580560" y="2589003"/>
            <a:chExt cx="1064463" cy="25200"/>
          </a:xfrm>
        </p:grpSpPr>
        <p:sp>
          <p:nvSpPr>
            <p:cNvPr id="79" name="Shape 79"/>
            <p:cNvSpPr/>
            <p:nvPr/>
          </p:nvSpPr>
          <p:spPr>
            <a:xfrm rot="-5400000">
              <a:off x="5366324" y="2335503"/>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rot="-5400000">
              <a:off x="4836310" y="2333253"/>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81" name="Shape 81"/>
          <p:cNvSpPr txBox="1"/>
          <p:nvPr>
            <p:ph type="title"/>
          </p:nvPr>
        </p:nvSpPr>
        <p:spPr>
          <a:xfrm>
            <a:off x="729450" y="1318650"/>
            <a:ext cx="7688400" cy="535200"/>
          </a:xfrm>
          <a:prstGeom prst="rect">
            <a:avLst/>
          </a:prstGeom>
        </p:spPr>
        <p:txBody>
          <a:bodyPr anchorCtr="0" anchor="t" bIns="91425" lIns="91425" rIns="91425" wrap="square" tIns="91425"/>
          <a:lstStyle>
            <a:lvl1pPr lvl="0" rtl="0">
              <a:spcBef>
                <a:spcPts val="0"/>
              </a:spcBef>
              <a:buClr>
                <a:schemeClr val="dk2"/>
              </a:buClr>
              <a:buSzPct val="100000"/>
              <a:defRPr sz="2600">
                <a:solidFill>
                  <a:schemeClr val="dk2"/>
                </a:solidFill>
              </a:defRPr>
            </a:lvl1pPr>
            <a:lvl2pPr lvl="1" rtl="0">
              <a:spcBef>
                <a:spcPts val="0"/>
              </a:spcBef>
              <a:buClr>
                <a:schemeClr val="dk2"/>
              </a:buClr>
              <a:buSzPct val="100000"/>
              <a:defRPr sz="2600">
                <a:solidFill>
                  <a:schemeClr val="dk2"/>
                </a:solidFill>
              </a:defRPr>
            </a:lvl2pPr>
            <a:lvl3pPr lvl="2" rtl="0">
              <a:spcBef>
                <a:spcPts val="0"/>
              </a:spcBef>
              <a:buClr>
                <a:schemeClr val="dk2"/>
              </a:buClr>
              <a:buSzPct val="100000"/>
              <a:defRPr sz="2600">
                <a:solidFill>
                  <a:schemeClr val="dk2"/>
                </a:solidFill>
              </a:defRPr>
            </a:lvl3pPr>
            <a:lvl4pPr lvl="3" rtl="0">
              <a:spcBef>
                <a:spcPts val="0"/>
              </a:spcBef>
              <a:buClr>
                <a:schemeClr val="dk2"/>
              </a:buClr>
              <a:buSzPct val="100000"/>
              <a:defRPr sz="2600">
                <a:solidFill>
                  <a:schemeClr val="dk2"/>
                </a:solidFill>
              </a:defRPr>
            </a:lvl4pPr>
            <a:lvl5pPr lvl="4" rtl="0">
              <a:spcBef>
                <a:spcPts val="0"/>
              </a:spcBef>
              <a:buClr>
                <a:schemeClr val="dk2"/>
              </a:buClr>
              <a:buSzPct val="100000"/>
              <a:defRPr sz="2600">
                <a:solidFill>
                  <a:schemeClr val="dk2"/>
                </a:solidFill>
              </a:defRPr>
            </a:lvl5pPr>
            <a:lvl6pPr lvl="5" rtl="0">
              <a:spcBef>
                <a:spcPts val="0"/>
              </a:spcBef>
              <a:buClr>
                <a:schemeClr val="dk2"/>
              </a:buClr>
              <a:buSzPct val="100000"/>
              <a:defRPr sz="2600">
                <a:solidFill>
                  <a:schemeClr val="dk2"/>
                </a:solidFill>
              </a:defRPr>
            </a:lvl6pPr>
            <a:lvl7pPr lvl="6" rtl="0">
              <a:spcBef>
                <a:spcPts val="0"/>
              </a:spcBef>
              <a:buClr>
                <a:schemeClr val="dk2"/>
              </a:buClr>
              <a:buSzPct val="100000"/>
              <a:defRPr sz="2600">
                <a:solidFill>
                  <a:schemeClr val="dk2"/>
                </a:solidFill>
              </a:defRPr>
            </a:lvl7pPr>
            <a:lvl8pPr lvl="7" rtl="0">
              <a:spcBef>
                <a:spcPts val="0"/>
              </a:spcBef>
              <a:buClr>
                <a:schemeClr val="dk2"/>
              </a:buClr>
              <a:buSzPct val="100000"/>
              <a:defRPr sz="2600">
                <a:solidFill>
                  <a:schemeClr val="dk2"/>
                </a:solidFill>
              </a:defRPr>
            </a:lvl8pPr>
            <a:lvl9pPr lvl="8" rtl="0">
              <a:spcBef>
                <a:spcPts val="0"/>
              </a:spcBef>
              <a:buClr>
                <a:schemeClr val="dk2"/>
              </a:buClr>
              <a:buSzPct val="100000"/>
              <a:defRPr sz="2600">
                <a:solidFill>
                  <a:schemeClr val="dk2"/>
                </a:solidFill>
              </a:defRPr>
            </a:lvl9pPr>
          </a:lstStyle>
          <a:p/>
        </p:txBody>
      </p:sp>
      <p:sp>
        <p:nvSpPr>
          <p:cNvPr id="82" name="Shape 82"/>
          <p:cNvSpPr txBox="1"/>
          <p:nvPr>
            <p:ph idx="1" type="body"/>
          </p:nvPr>
        </p:nvSpPr>
        <p:spPr>
          <a:xfrm>
            <a:off x="729325" y="2078875"/>
            <a:ext cx="3774300" cy="22611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3" name="Shape 83"/>
          <p:cNvSpPr txBox="1"/>
          <p:nvPr>
            <p:ph idx="2" type="body"/>
          </p:nvPr>
        </p:nvSpPr>
        <p:spPr>
          <a:xfrm>
            <a:off x="4643603" y="2078875"/>
            <a:ext cx="3774300" cy="22611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4" name="Shape 84"/>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85" name="Shape 85"/>
        <p:cNvGrpSpPr/>
        <p:nvPr/>
      </p:nvGrpSpPr>
      <p:grpSpPr>
        <a:xfrm>
          <a:off x="0" y="0"/>
          <a:ext cx="0" cy="0"/>
          <a:chOff x="0" y="0"/>
          <a:chExt cx="0" cy="0"/>
        </a:xfrm>
      </p:grpSpPr>
      <p:sp>
        <p:nvSpPr>
          <p:cNvPr id="86" name="Shape 86"/>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87" name="Shape 87"/>
          <p:cNvGrpSpPr/>
          <p:nvPr/>
        </p:nvGrpSpPr>
        <p:grpSpPr>
          <a:xfrm>
            <a:off x="830391" y="1191255"/>
            <a:ext cx="745763" cy="45826"/>
            <a:chOff x="4580560" y="2589003"/>
            <a:chExt cx="1064463" cy="25200"/>
          </a:xfrm>
        </p:grpSpPr>
        <p:sp>
          <p:nvSpPr>
            <p:cNvPr id="88" name="Shape 88"/>
            <p:cNvSpPr/>
            <p:nvPr/>
          </p:nvSpPr>
          <p:spPr>
            <a:xfrm rot="-5400000">
              <a:off x="5366324" y="2335503"/>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89" name="Shape 89"/>
            <p:cNvSpPr/>
            <p:nvPr/>
          </p:nvSpPr>
          <p:spPr>
            <a:xfrm rot="-5400000">
              <a:off x="4836310" y="2333253"/>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90" name="Shape 90"/>
          <p:cNvSpPr txBox="1"/>
          <p:nvPr>
            <p:ph type="title"/>
          </p:nvPr>
        </p:nvSpPr>
        <p:spPr>
          <a:xfrm>
            <a:off x="729450" y="1318650"/>
            <a:ext cx="7688400" cy="535200"/>
          </a:xfrm>
          <a:prstGeom prst="rect">
            <a:avLst/>
          </a:prstGeom>
        </p:spPr>
        <p:txBody>
          <a:bodyPr anchorCtr="0" anchor="t" bIns="91425" lIns="91425" rIns="91425" wrap="square" tIns="91425"/>
          <a:lstStyle>
            <a:lvl1pPr lvl="0" rtl="0">
              <a:spcBef>
                <a:spcPts val="0"/>
              </a:spcBef>
              <a:buClr>
                <a:schemeClr val="dk2"/>
              </a:buClr>
              <a:buSzPct val="100000"/>
              <a:defRPr sz="2600">
                <a:solidFill>
                  <a:schemeClr val="dk2"/>
                </a:solidFill>
              </a:defRPr>
            </a:lvl1pPr>
            <a:lvl2pPr lvl="1" rtl="0">
              <a:spcBef>
                <a:spcPts val="0"/>
              </a:spcBef>
              <a:buClr>
                <a:schemeClr val="dk2"/>
              </a:buClr>
              <a:buSzPct val="100000"/>
              <a:defRPr sz="2600">
                <a:solidFill>
                  <a:schemeClr val="dk2"/>
                </a:solidFill>
              </a:defRPr>
            </a:lvl2pPr>
            <a:lvl3pPr lvl="2" rtl="0">
              <a:spcBef>
                <a:spcPts val="0"/>
              </a:spcBef>
              <a:buClr>
                <a:schemeClr val="dk2"/>
              </a:buClr>
              <a:buSzPct val="100000"/>
              <a:defRPr sz="2600">
                <a:solidFill>
                  <a:schemeClr val="dk2"/>
                </a:solidFill>
              </a:defRPr>
            </a:lvl3pPr>
            <a:lvl4pPr lvl="3" rtl="0">
              <a:spcBef>
                <a:spcPts val="0"/>
              </a:spcBef>
              <a:buClr>
                <a:schemeClr val="dk2"/>
              </a:buClr>
              <a:buSzPct val="100000"/>
              <a:defRPr sz="2600">
                <a:solidFill>
                  <a:schemeClr val="dk2"/>
                </a:solidFill>
              </a:defRPr>
            </a:lvl4pPr>
            <a:lvl5pPr lvl="4" rtl="0">
              <a:spcBef>
                <a:spcPts val="0"/>
              </a:spcBef>
              <a:buClr>
                <a:schemeClr val="dk2"/>
              </a:buClr>
              <a:buSzPct val="100000"/>
              <a:defRPr sz="2600">
                <a:solidFill>
                  <a:schemeClr val="dk2"/>
                </a:solidFill>
              </a:defRPr>
            </a:lvl5pPr>
            <a:lvl6pPr lvl="5" rtl="0">
              <a:spcBef>
                <a:spcPts val="0"/>
              </a:spcBef>
              <a:buClr>
                <a:schemeClr val="dk2"/>
              </a:buClr>
              <a:buSzPct val="100000"/>
              <a:defRPr sz="2600">
                <a:solidFill>
                  <a:schemeClr val="dk2"/>
                </a:solidFill>
              </a:defRPr>
            </a:lvl6pPr>
            <a:lvl7pPr lvl="6" rtl="0">
              <a:spcBef>
                <a:spcPts val="0"/>
              </a:spcBef>
              <a:buClr>
                <a:schemeClr val="dk2"/>
              </a:buClr>
              <a:buSzPct val="100000"/>
              <a:defRPr sz="2600">
                <a:solidFill>
                  <a:schemeClr val="dk2"/>
                </a:solidFill>
              </a:defRPr>
            </a:lvl7pPr>
            <a:lvl8pPr lvl="7" rtl="0">
              <a:spcBef>
                <a:spcPts val="0"/>
              </a:spcBef>
              <a:buClr>
                <a:schemeClr val="dk2"/>
              </a:buClr>
              <a:buSzPct val="100000"/>
              <a:defRPr sz="2600">
                <a:solidFill>
                  <a:schemeClr val="dk2"/>
                </a:solidFill>
              </a:defRPr>
            </a:lvl8pPr>
            <a:lvl9pPr lvl="8" rtl="0">
              <a:spcBef>
                <a:spcPts val="0"/>
              </a:spcBef>
              <a:buClr>
                <a:schemeClr val="dk2"/>
              </a:buClr>
              <a:buSzPct val="100000"/>
              <a:defRPr sz="2600">
                <a:solidFill>
                  <a:schemeClr val="dk2"/>
                </a:solidFill>
              </a:defRPr>
            </a:lvl9pPr>
          </a:lstStyle>
          <a:p/>
        </p:txBody>
      </p:sp>
      <p:sp>
        <p:nvSpPr>
          <p:cNvPr id="91" name="Shape 91"/>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92" name="Shape 92"/>
        <p:cNvGrpSpPr/>
        <p:nvPr/>
      </p:nvGrpSpPr>
      <p:grpSpPr>
        <a:xfrm>
          <a:off x="0" y="0"/>
          <a:ext cx="0" cy="0"/>
          <a:chOff x="0" y="0"/>
          <a:chExt cx="0" cy="0"/>
        </a:xfrm>
      </p:grpSpPr>
      <p:sp>
        <p:nvSpPr>
          <p:cNvPr id="93" name="Shape 93"/>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94" name="Shape 94"/>
          <p:cNvGrpSpPr/>
          <p:nvPr/>
        </p:nvGrpSpPr>
        <p:grpSpPr>
          <a:xfrm>
            <a:off x="830391" y="1191255"/>
            <a:ext cx="745763" cy="45826"/>
            <a:chOff x="4580560" y="2589003"/>
            <a:chExt cx="1064463" cy="25200"/>
          </a:xfrm>
        </p:grpSpPr>
        <p:sp>
          <p:nvSpPr>
            <p:cNvPr id="95" name="Shape 95"/>
            <p:cNvSpPr/>
            <p:nvPr/>
          </p:nvSpPr>
          <p:spPr>
            <a:xfrm rot="-5400000">
              <a:off x="5366324" y="2335503"/>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96" name="Shape 96"/>
            <p:cNvSpPr/>
            <p:nvPr/>
          </p:nvSpPr>
          <p:spPr>
            <a:xfrm rot="-5400000">
              <a:off x="4836310" y="2333253"/>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97" name="Shape 97"/>
          <p:cNvSpPr txBox="1"/>
          <p:nvPr>
            <p:ph type="title"/>
          </p:nvPr>
        </p:nvSpPr>
        <p:spPr>
          <a:xfrm>
            <a:off x="730000" y="1318650"/>
            <a:ext cx="3300900" cy="1381500"/>
          </a:xfrm>
          <a:prstGeom prst="rect">
            <a:avLst/>
          </a:prstGeom>
        </p:spPr>
        <p:txBody>
          <a:bodyPr anchorCtr="0" anchor="t" bIns="91425" lIns="91425" rIns="91425" wrap="square" tIns="91425"/>
          <a:lstStyle>
            <a:lvl1pPr lvl="0" rtl="0">
              <a:spcBef>
                <a:spcPts val="0"/>
              </a:spcBef>
              <a:buClr>
                <a:schemeClr val="dk2"/>
              </a:buClr>
              <a:buSzPct val="100000"/>
              <a:defRPr sz="2600">
                <a:solidFill>
                  <a:schemeClr val="dk2"/>
                </a:solidFill>
              </a:defRPr>
            </a:lvl1pPr>
            <a:lvl2pPr lvl="1" rtl="0">
              <a:spcBef>
                <a:spcPts val="0"/>
              </a:spcBef>
              <a:buClr>
                <a:schemeClr val="dk2"/>
              </a:buClr>
              <a:buSzPct val="100000"/>
              <a:defRPr sz="2600">
                <a:solidFill>
                  <a:schemeClr val="dk2"/>
                </a:solidFill>
              </a:defRPr>
            </a:lvl2pPr>
            <a:lvl3pPr lvl="2" rtl="0">
              <a:spcBef>
                <a:spcPts val="0"/>
              </a:spcBef>
              <a:buClr>
                <a:schemeClr val="dk2"/>
              </a:buClr>
              <a:buSzPct val="100000"/>
              <a:defRPr sz="2600">
                <a:solidFill>
                  <a:schemeClr val="dk2"/>
                </a:solidFill>
              </a:defRPr>
            </a:lvl3pPr>
            <a:lvl4pPr lvl="3" rtl="0">
              <a:spcBef>
                <a:spcPts val="0"/>
              </a:spcBef>
              <a:buClr>
                <a:schemeClr val="dk2"/>
              </a:buClr>
              <a:buSzPct val="100000"/>
              <a:defRPr sz="2600">
                <a:solidFill>
                  <a:schemeClr val="dk2"/>
                </a:solidFill>
              </a:defRPr>
            </a:lvl4pPr>
            <a:lvl5pPr lvl="4" rtl="0">
              <a:spcBef>
                <a:spcPts val="0"/>
              </a:spcBef>
              <a:buClr>
                <a:schemeClr val="dk2"/>
              </a:buClr>
              <a:buSzPct val="100000"/>
              <a:defRPr sz="2600">
                <a:solidFill>
                  <a:schemeClr val="dk2"/>
                </a:solidFill>
              </a:defRPr>
            </a:lvl5pPr>
            <a:lvl6pPr lvl="5" rtl="0">
              <a:spcBef>
                <a:spcPts val="0"/>
              </a:spcBef>
              <a:buClr>
                <a:schemeClr val="dk2"/>
              </a:buClr>
              <a:buSzPct val="100000"/>
              <a:defRPr sz="2600">
                <a:solidFill>
                  <a:schemeClr val="dk2"/>
                </a:solidFill>
              </a:defRPr>
            </a:lvl6pPr>
            <a:lvl7pPr lvl="6" rtl="0">
              <a:spcBef>
                <a:spcPts val="0"/>
              </a:spcBef>
              <a:buClr>
                <a:schemeClr val="dk2"/>
              </a:buClr>
              <a:buSzPct val="100000"/>
              <a:defRPr sz="2600">
                <a:solidFill>
                  <a:schemeClr val="dk2"/>
                </a:solidFill>
              </a:defRPr>
            </a:lvl7pPr>
            <a:lvl8pPr lvl="7" rtl="0">
              <a:spcBef>
                <a:spcPts val="0"/>
              </a:spcBef>
              <a:buClr>
                <a:schemeClr val="dk2"/>
              </a:buClr>
              <a:buSzPct val="100000"/>
              <a:defRPr sz="2600">
                <a:solidFill>
                  <a:schemeClr val="dk2"/>
                </a:solidFill>
              </a:defRPr>
            </a:lvl8pPr>
            <a:lvl9pPr lvl="8" rtl="0">
              <a:spcBef>
                <a:spcPts val="0"/>
              </a:spcBef>
              <a:buClr>
                <a:schemeClr val="dk2"/>
              </a:buClr>
              <a:buSzPct val="100000"/>
              <a:defRPr sz="2600">
                <a:solidFill>
                  <a:schemeClr val="dk2"/>
                </a:solidFill>
              </a:defRPr>
            </a:lvl9pPr>
          </a:lstStyle>
          <a:p/>
        </p:txBody>
      </p:sp>
      <p:sp>
        <p:nvSpPr>
          <p:cNvPr id="98" name="Shape 98"/>
          <p:cNvSpPr txBox="1"/>
          <p:nvPr>
            <p:ph idx="1" type="body"/>
          </p:nvPr>
        </p:nvSpPr>
        <p:spPr>
          <a:xfrm>
            <a:off x="721225" y="2781725"/>
            <a:ext cx="3300900" cy="15975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9" name="Shape 99"/>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100" name="Shape 100"/>
        <p:cNvGrpSpPr/>
        <p:nvPr/>
      </p:nvGrpSpPr>
      <p:grpSpPr>
        <a:xfrm>
          <a:off x="0" y="0"/>
          <a:ext cx="0" cy="0"/>
          <a:chOff x="0" y="0"/>
          <a:chExt cx="0" cy="0"/>
        </a:xfrm>
      </p:grpSpPr>
      <p:grpSp>
        <p:nvGrpSpPr>
          <p:cNvPr id="101" name="Shape 101"/>
          <p:cNvGrpSpPr/>
          <p:nvPr/>
        </p:nvGrpSpPr>
        <p:grpSpPr>
          <a:xfrm>
            <a:off x="830391" y="4169130"/>
            <a:ext cx="745763" cy="45826"/>
            <a:chOff x="4580560" y="2589003"/>
            <a:chExt cx="1064463" cy="25200"/>
          </a:xfrm>
        </p:grpSpPr>
        <p:sp>
          <p:nvSpPr>
            <p:cNvPr id="102" name="Shape 102"/>
            <p:cNvSpPr/>
            <p:nvPr/>
          </p:nvSpPr>
          <p:spPr>
            <a:xfrm rot="-5400000">
              <a:off x="5366324" y="2335503"/>
              <a:ext cx="25200" cy="5322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03" name="Shape 103"/>
            <p:cNvSpPr/>
            <p:nvPr/>
          </p:nvSpPr>
          <p:spPr>
            <a:xfrm rot="-5400000">
              <a:off x="4836310" y="2333253"/>
              <a:ext cx="25200" cy="5367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grpSp>
      <p:sp>
        <p:nvSpPr>
          <p:cNvPr id="104" name="Shape 104"/>
          <p:cNvSpPr txBox="1"/>
          <p:nvPr>
            <p:ph type="title"/>
          </p:nvPr>
        </p:nvSpPr>
        <p:spPr>
          <a:xfrm>
            <a:off x="729450" y="864300"/>
            <a:ext cx="7021200" cy="2985000"/>
          </a:xfrm>
          <a:prstGeom prst="rect">
            <a:avLst/>
          </a:prstGeom>
        </p:spPr>
        <p:txBody>
          <a:bodyPr anchorCtr="0" anchor="ctr" bIns="91425" lIns="91425" rIns="91425" wrap="square" tIns="91425"/>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p:txBody>
      </p:sp>
      <p:sp>
        <p:nvSpPr>
          <p:cNvPr id="105" name="Shape 105"/>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06" name="Shape 106"/>
        <p:cNvGrpSpPr/>
        <p:nvPr/>
      </p:nvGrpSpPr>
      <p:grpSpPr>
        <a:xfrm>
          <a:off x="0" y="0"/>
          <a:ext cx="0" cy="0"/>
          <a:chOff x="0" y="0"/>
          <a:chExt cx="0" cy="0"/>
        </a:xfrm>
      </p:grpSpPr>
      <p:sp>
        <p:nvSpPr>
          <p:cNvPr id="107" name="Shape 107"/>
          <p:cNvSpPr/>
          <p:nvPr/>
        </p:nvSpPr>
        <p:spPr>
          <a:xfrm>
            <a:off x="0" y="0"/>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108" name="Shape 108"/>
          <p:cNvGrpSpPr/>
          <p:nvPr/>
        </p:nvGrpSpPr>
        <p:grpSpPr>
          <a:xfrm>
            <a:off x="830391" y="1191255"/>
            <a:ext cx="745763" cy="45826"/>
            <a:chOff x="4580560" y="2589003"/>
            <a:chExt cx="1064463" cy="25200"/>
          </a:xfrm>
        </p:grpSpPr>
        <p:sp>
          <p:nvSpPr>
            <p:cNvPr id="109" name="Shape 109"/>
            <p:cNvSpPr/>
            <p:nvPr/>
          </p:nvSpPr>
          <p:spPr>
            <a:xfrm rot="-5400000">
              <a:off x="5366324" y="2335503"/>
              <a:ext cx="25200" cy="532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rot="-5400000">
              <a:off x="4836310" y="2333253"/>
              <a:ext cx="25200" cy="5367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111" name="Shape 111"/>
          <p:cNvSpPr txBox="1"/>
          <p:nvPr>
            <p:ph type="title"/>
          </p:nvPr>
        </p:nvSpPr>
        <p:spPr>
          <a:xfrm>
            <a:off x="730000" y="1318650"/>
            <a:ext cx="3300900" cy="1687200"/>
          </a:xfrm>
          <a:prstGeom prst="rect">
            <a:avLst/>
          </a:prstGeom>
        </p:spPr>
        <p:txBody>
          <a:bodyPr anchorCtr="0" anchor="t" bIns="91425" lIns="91425" rIns="91425" wrap="square" tIns="91425"/>
          <a:lstStyle>
            <a:lvl1pPr lvl="0" rtl="0">
              <a:spcBef>
                <a:spcPts val="0"/>
              </a:spcBef>
              <a:buClr>
                <a:schemeClr val="dk2"/>
              </a:buClr>
              <a:buSzPct val="100000"/>
              <a:defRPr sz="2600">
                <a:solidFill>
                  <a:schemeClr val="dk2"/>
                </a:solidFill>
              </a:defRPr>
            </a:lvl1pPr>
            <a:lvl2pPr lvl="1" rtl="0">
              <a:spcBef>
                <a:spcPts val="0"/>
              </a:spcBef>
              <a:buClr>
                <a:schemeClr val="dk2"/>
              </a:buClr>
              <a:buSzPct val="100000"/>
              <a:defRPr sz="2600">
                <a:solidFill>
                  <a:schemeClr val="dk2"/>
                </a:solidFill>
              </a:defRPr>
            </a:lvl2pPr>
            <a:lvl3pPr lvl="2" rtl="0">
              <a:spcBef>
                <a:spcPts val="0"/>
              </a:spcBef>
              <a:buClr>
                <a:schemeClr val="dk2"/>
              </a:buClr>
              <a:buSzPct val="100000"/>
              <a:defRPr sz="2600">
                <a:solidFill>
                  <a:schemeClr val="dk2"/>
                </a:solidFill>
              </a:defRPr>
            </a:lvl3pPr>
            <a:lvl4pPr lvl="3" rtl="0">
              <a:spcBef>
                <a:spcPts val="0"/>
              </a:spcBef>
              <a:buClr>
                <a:schemeClr val="dk2"/>
              </a:buClr>
              <a:buSzPct val="100000"/>
              <a:defRPr sz="2600">
                <a:solidFill>
                  <a:schemeClr val="dk2"/>
                </a:solidFill>
              </a:defRPr>
            </a:lvl4pPr>
            <a:lvl5pPr lvl="4" rtl="0">
              <a:spcBef>
                <a:spcPts val="0"/>
              </a:spcBef>
              <a:buClr>
                <a:schemeClr val="dk2"/>
              </a:buClr>
              <a:buSzPct val="100000"/>
              <a:defRPr sz="2600">
                <a:solidFill>
                  <a:schemeClr val="dk2"/>
                </a:solidFill>
              </a:defRPr>
            </a:lvl5pPr>
            <a:lvl6pPr lvl="5" rtl="0">
              <a:spcBef>
                <a:spcPts val="0"/>
              </a:spcBef>
              <a:buClr>
                <a:schemeClr val="dk2"/>
              </a:buClr>
              <a:buSzPct val="100000"/>
              <a:defRPr sz="2600">
                <a:solidFill>
                  <a:schemeClr val="dk2"/>
                </a:solidFill>
              </a:defRPr>
            </a:lvl6pPr>
            <a:lvl7pPr lvl="6" rtl="0">
              <a:spcBef>
                <a:spcPts val="0"/>
              </a:spcBef>
              <a:buClr>
                <a:schemeClr val="dk2"/>
              </a:buClr>
              <a:buSzPct val="100000"/>
              <a:defRPr sz="2600">
                <a:solidFill>
                  <a:schemeClr val="dk2"/>
                </a:solidFill>
              </a:defRPr>
            </a:lvl7pPr>
            <a:lvl8pPr lvl="7" rtl="0">
              <a:spcBef>
                <a:spcPts val="0"/>
              </a:spcBef>
              <a:buClr>
                <a:schemeClr val="dk2"/>
              </a:buClr>
              <a:buSzPct val="100000"/>
              <a:defRPr sz="2600">
                <a:solidFill>
                  <a:schemeClr val="dk2"/>
                </a:solidFill>
              </a:defRPr>
            </a:lvl8pPr>
            <a:lvl9pPr lvl="8" rtl="0">
              <a:spcBef>
                <a:spcPts val="0"/>
              </a:spcBef>
              <a:buClr>
                <a:schemeClr val="dk2"/>
              </a:buClr>
              <a:buSzPct val="100000"/>
              <a:defRPr sz="2600">
                <a:solidFill>
                  <a:schemeClr val="dk2"/>
                </a:solidFill>
              </a:defRPr>
            </a:lvl9pPr>
          </a:lstStyle>
          <a:p/>
        </p:txBody>
      </p:sp>
      <p:sp>
        <p:nvSpPr>
          <p:cNvPr id="112" name="Shape 112"/>
          <p:cNvSpPr txBox="1"/>
          <p:nvPr>
            <p:ph idx="1" type="subTitle"/>
          </p:nvPr>
        </p:nvSpPr>
        <p:spPr>
          <a:xfrm>
            <a:off x="724950" y="3161525"/>
            <a:ext cx="3300900" cy="759000"/>
          </a:xfrm>
          <a:prstGeom prst="rect">
            <a:avLst/>
          </a:prstGeom>
        </p:spPr>
        <p:txBody>
          <a:bodyPr anchorCtr="0" anchor="t" bIns="91425" lIns="91425" rIns="91425" wrap="square" tIns="91425"/>
          <a:lstStyle>
            <a:lvl1pPr lvl="0" rtl="0">
              <a:lnSpc>
                <a:spcPct val="100000"/>
              </a:lnSpc>
              <a:spcBef>
                <a:spcPts val="0"/>
              </a:spcBef>
              <a:spcAft>
                <a:spcPts val="0"/>
              </a:spcAft>
              <a:buSzPct val="100000"/>
              <a:buNone/>
              <a:defRPr sz="1600"/>
            </a:lvl1pPr>
            <a:lvl2pPr lvl="1" rtl="0">
              <a:lnSpc>
                <a:spcPct val="100000"/>
              </a:lnSpc>
              <a:spcBef>
                <a:spcPts val="0"/>
              </a:spcBef>
              <a:spcAft>
                <a:spcPts val="0"/>
              </a:spcAft>
              <a:buSzPct val="100000"/>
              <a:buNone/>
              <a:defRPr sz="1600"/>
            </a:lvl2pPr>
            <a:lvl3pPr lvl="2" rtl="0">
              <a:lnSpc>
                <a:spcPct val="100000"/>
              </a:lnSpc>
              <a:spcBef>
                <a:spcPts val="0"/>
              </a:spcBef>
              <a:spcAft>
                <a:spcPts val="0"/>
              </a:spcAft>
              <a:buSzPct val="100000"/>
              <a:buNone/>
              <a:defRPr sz="1600"/>
            </a:lvl3pPr>
            <a:lvl4pPr lvl="3" rtl="0">
              <a:lnSpc>
                <a:spcPct val="100000"/>
              </a:lnSpc>
              <a:spcBef>
                <a:spcPts val="0"/>
              </a:spcBef>
              <a:spcAft>
                <a:spcPts val="0"/>
              </a:spcAft>
              <a:buSzPct val="100000"/>
              <a:buNone/>
              <a:defRPr sz="1600"/>
            </a:lvl4pPr>
            <a:lvl5pPr lvl="4" rtl="0">
              <a:lnSpc>
                <a:spcPct val="100000"/>
              </a:lnSpc>
              <a:spcBef>
                <a:spcPts val="0"/>
              </a:spcBef>
              <a:spcAft>
                <a:spcPts val="0"/>
              </a:spcAft>
              <a:buSzPct val="100000"/>
              <a:buNone/>
              <a:defRPr sz="1600"/>
            </a:lvl5pPr>
            <a:lvl6pPr lvl="5" rtl="0">
              <a:lnSpc>
                <a:spcPct val="100000"/>
              </a:lnSpc>
              <a:spcBef>
                <a:spcPts val="0"/>
              </a:spcBef>
              <a:spcAft>
                <a:spcPts val="0"/>
              </a:spcAft>
              <a:buSzPct val="100000"/>
              <a:buNone/>
              <a:defRPr sz="1600"/>
            </a:lvl6pPr>
            <a:lvl7pPr lvl="6" rtl="0">
              <a:lnSpc>
                <a:spcPct val="100000"/>
              </a:lnSpc>
              <a:spcBef>
                <a:spcPts val="0"/>
              </a:spcBef>
              <a:spcAft>
                <a:spcPts val="0"/>
              </a:spcAft>
              <a:buSzPct val="100000"/>
              <a:buNone/>
              <a:defRPr sz="1600"/>
            </a:lvl7pPr>
            <a:lvl8pPr lvl="7" rtl="0">
              <a:lnSpc>
                <a:spcPct val="100000"/>
              </a:lnSpc>
              <a:spcBef>
                <a:spcPts val="0"/>
              </a:spcBef>
              <a:spcAft>
                <a:spcPts val="0"/>
              </a:spcAft>
              <a:buSzPct val="100000"/>
              <a:buNone/>
              <a:defRPr sz="1600"/>
            </a:lvl8pPr>
            <a:lvl9pPr lvl="8" rtl="0">
              <a:lnSpc>
                <a:spcPct val="100000"/>
              </a:lnSpc>
              <a:spcBef>
                <a:spcPts val="0"/>
              </a:spcBef>
              <a:spcAft>
                <a:spcPts val="0"/>
              </a:spcAft>
              <a:buSzPct val="100000"/>
              <a:buNone/>
              <a:defRPr sz="1600"/>
            </a:lvl9pPr>
          </a:lstStyle>
          <a:p/>
        </p:txBody>
      </p:sp>
      <p:sp>
        <p:nvSpPr>
          <p:cNvPr id="113" name="Shape 113"/>
          <p:cNvSpPr txBox="1"/>
          <p:nvPr>
            <p:ph idx="2" type="body"/>
          </p:nvPr>
        </p:nvSpPr>
        <p:spPr>
          <a:xfrm>
            <a:off x="5174225" y="1352625"/>
            <a:ext cx="3374400" cy="30255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4" name="Shape 114"/>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15" name="Shape 115"/>
        <p:cNvGrpSpPr/>
        <p:nvPr/>
      </p:nvGrpSpPr>
      <p:grpSpPr>
        <a:xfrm>
          <a:off x="0" y="0"/>
          <a:ext cx="0" cy="0"/>
          <a:chOff x="0" y="0"/>
          <a:chExt cx="0" cy="0"/>
        </a:xfrm>
      </p:grpSpPr>
      <p:sp>
        <p:nvSpPr>
          <p:cNvPr id="116" name="Shape 116"/>
          <p:cNvSpPr txBox="1"/>
          <p:nvPr>
            <p:ph idx="1" type="body"/>
          </p:nvPr>
        </p:nvSpPr>
        <p:spPr>
          <a:xfrm>
            <a:off x="724950" y="4372551"/>
            <a:ext cx="7697400" cy="460500"/>
          </a:xfrm>
          <a:prstGeom prst="rect">
            <a:avLst/>
          </a:prstGeom>
        </p:spPr>
        <p:txBody>
          <a:bodyPr anchorCtr="0" anchor="ctr" bIns="91425" lIns="91425" rIns="91425" wrap="square" tIns="91425"/>
          <a:lstStyle>
            <a:lvl1pPr lvl="0" rtl="0">
              <a:lnSpc>
                <a:spcPct val="100000"/>
              </a:lnSpc>
              <a:spcBef>
                <a:spcPts val="0"/>
              </a:spcBef>
              <a:spcAft>
                <a:spcPts val="0"/>
              </a:spcAft>
              <a:buNone/>
              <a:defRPr/>
            </a:lvl1pPr>
          </a:lstStyle>
          <a:p/>
        </p:txBody>
      </p:sp>
      <p:sp>
        <p:nvSpPr>
          <p:cNvPr id="117" name="Shape 117"/>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118" name="Shape 118"/>
        <p:cNvGrpSpPr/>
        <p:nvPr/>
      </p:nvGrpSpPr>
      <p:grpSpPr>
        <a:xfrm>
          <a:off x="0" y="0"/>
          <a:ext cx="0" cy="0"/>
          <a:chOff x="0" y="0"/>
          <a:chExt cx="0" cy="0"/>
        </a:xfrm>
      </p:grpSpPr>
      <p:grpSp>
        <p:nvGrpSpPr>
          <p:cNvPr id="119" name="Shape 119"/>
          <p:cNvGrpSpPr/>
          <p:nvPr/>
        </p:nvGrpSpPr>
        <p:grpSpPr>
          <a:xfrm>
            <a:off x="830391" y="4169130"/>
            <a:ext cx="745763" cy="45826"/>
            <a:chOff x="4580560" y="2589003"/>
            <a:chExt cx="1064463" cy="25200"/>
          </a:xfrm>
        </p:grpSpPr>
        <p:sp>
          <p:nvSpPr>
            <p:cNvPr id="120" name="Shape 120"/>
            <p:cNvSpPr/>
            <p:nvPr/>
          </p:nvSpPr>
          <p:spPr>
            <a:xfrm rot="-5400000">
              <a:off x="5366324" y="2335503"/>
              <a:ext cx="25200" cy="5322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rot="-5400000">
              <a:off x="4836310" y="2333253"/>
              <a:ext cx="25200" cy="5367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grpSp>
      <p:sp>
        <p:nvSpPr>
          <p:cNvPr id="122" name="Shape 122"/>
          <p:cNvSpPr txBox="1"/>
          <p:nvPr>
            <p:ph type="title"/>
          </p:nvPr>
        </p:nvSpPr>
        <p:spPr>
          <a:xfrm>
            <a:off x="729450" y="733950"/>
            <a:ext cx="7688400" cy="1244700"/>
          </a:xfrm>
          <a:prstGeom prst="rect">
            <a:avLst/>
          </a:prstGeom>
        </p:spPr>
        <p:txBody>
          <a:bodyPr anchorCtr="0" anchor="t" bIns="91425" lIns="91425" rIns="91425" wrap="square" tIns="91425"/>
          <a:lstStyle>
            <a:lvl1pPr lvl="0" rtl="0">
              <a:spcBef>
                <a:spcPts val="0"/>
              </a:spcBef>
              <a:buClr>
                <a:schemeClr val="lt1"/>
              </a:buClr>
              <a:buSzPct val="100000"/>
              <a:defRPr sz="8000">
                <a:solidFill>
                  <a:schemeClr val="lt1"/>
                </a:solidFill>
              </a:defRPr>
            </a:lvl1pPr>
            <a:lvl2pPr lvl="1" rtl="0">
              <a:spcBef>
                <a:spcPts val="0"/>
              </a:spcBef>
              <a:buClr>
                <a:schemeClr val="lt1"/>
              </a:buClr>
              <a:buSzPct val="100000"/>
              <a:defRPr sz="8000">
                <a:solidFill>
                  <a:schemeClr val="lt1"/>
                </a:solidFill>
              </a:defRPr>
            </a:lvl2pPr>
            <a:lvl3pPr lvl="2" rtl="0">
              <a:spcBef>
                <a:spcPts val="0"/>
              </a:spcBef>
              <a:buClr>
                <a:schemeClr val="lt1"/>
              </a:buClr>
              <a:buSzPct val="100000"/>
              <a:defRPr sz="8000">
                <a:solidFill>
                  <a:schemeClr val="lt1"/>
                </a:solidFill>
              </a:defRPr>
            </a:lvl3pPr>
            <a:lvl4pPr lvl="3" rtl="0">
              <a:spcBef>
                <a:spcPts val="0"/>
              </a:spcBef>
              <a:buClr>
                <a:schemeClr val="lt1"/>
              </a:buClr>
              <a:buSzPct val="100000"/>
              <a:defRPr sz="8000">
                <a:solidFill>
                  <a:schemeClr val="lt1"/>
                </a:solidFill>
              </a:defRPr>
            </a:lvl4pPr>
            <a:lvl5pPr lvl="4" rtl="0">
              <a:spcBef>
                <a:spcPts val="0"/>
              </a:spcBef>
              <a:buClr>
                <a:schemeClr val="lt1"/>
              </a:buClr>
              <a:buSzPct val="100000"/>
              <a:defRPr sz="8000">
                <a:solidFill>
                  <a:schemeClr val="lt1"/>
                </a:solidFill>
              </a:defRPr>
            </a:lvl5pPr>
            <a:lvl6pPr lvl="5" rtl="0">
              <a:spcBef>
                <a:spcPts val="0"/>
              </a:spcBef>
              <a:buClr>
                <a:schemeClr val="lt1"/>
              </a:buClr>
              <a:buSzPct val="100000"/>
              <a:defRPr sz="8000">
                <a:solidFill>
                  <a:schemeClr val="lt1"/>
                </a:solidFill>
              </a:defRPr>
            </a:lvl6pPr>
            <a:lvl7pPr lvl="6" rtl="0">
              <a:spcBef>
                <a:spcPts val="0"/>
              </a:spcBef>
              <a:buClr>
                <a:schemeClr val="lt1"/>
              </a:buClr>
              <a:buSzPct val="100000"/>
              <a:defRPr sz="8000">
                <a:solidFill>
                  <a:schemeClr val="lt1"/>
                </a:solidFill>
              </a:defRPr>
            </a:lvl7pPr>
            <a:lvl8pPr lvl="7" rtl="0">
              <a:spcBef>
                <a:spcPts val="0"/>
              </a:spcBef>
              <a:buClr>
                <a:schemeClr val="lt1"/>
              </a:buClr>
              <a:buSzPct val="100000"/>
              <a:defRPr sz="8000">
                <a:solidFill>
                  <a:schemeClr val="lt1"/>
                </a:solidFill>
              </a:defRPr>
            </a:lvl8pPr>
            <a:lvl9pPr lvl="8" rtl="0">
              <a:spcBef>
                <a:spcPts val="0"/>
              </a:spcBef>
              <a:buClr>
                <a:schemeClr val="lt1"/>
              </a:buClr>
              <a:buSzPct val="100000"/>
              <a:defRPr sz="8000">
                <a:solidFill>
                  <a:schemeClr val="lt1"/>
                </a:solidFill>
              </a:defRPr>
            </a:lvl9pPr>
          </a:lstStyle>
          <a:p/>
        </p:txBody>
      </p:sp>
      <p:sp>
        <p:nvSpPr>
          <p:cNvPr id="123" name="Shape 123"/>
          <p:cNvSpPr txBox="1"/>
          <p:nvPr>
            <p:ph idx="1" type="body"/>
          </p:nvPr>
        </p:nvSpPr>
        <p:spPr>
          <a:xfrm>
            <a:off x="729450" y="2272887"/>
            <a:ext cx="7688400" cy="1580400"/>
          </a:xfrm>
          <a:prstGeom prst="rect">
            <a:avLst/>
          </a:prstGeom>
        </p:spPr>
        <p:txBody>
          <a:bodyPr anchorCtr="0" anchor="t" bIns="91425" lIns="91425" rIns="91425" wrap="square"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124" name="Shape 124"/>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5" name="Shape 125"/>
        <p:cNvGrpSpPr/>
        <p:nvPr/>
      </p:nvGrpSpPr>
      <p:grpSpPr>
        <a:xfrm>
          <a:off x="0" y="0"/>
          <a:ext cx="0" cy="0"/>
          <a:chOff x="0" y="0"/>
          <a:chExt cx="0" cy="0"/>
        </a:xfrm>
      </p:grpSpPr>
      <p:sp>
        <p:nvSpPr>
          <p:cNvPr id="126" name="Shape 126"/>
          <p:cNvSpPr txBox="1"/>
          <p:nvPr>
            <p:ph idx="12" type="sldNum"/>
          </p:nvPr>
        </p:nvSpPr>
        <p:spPr>
          <a:xfrm>
            <a:off x="8536302" y="4749850"/>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lt2"/>
              </a:buClr>
              <a:buSzPct val="100000"/>
              <a:buChar char="●"/>
              <a:defRPr sz="1800">
                <a:solidFill>
                  <a:schemeClr val="lt2"/>
                </a:solidFill>
              </a:defRPr>
            </a:lvl1pPr>
            <a:lvl2pPr lvl="1" rtl="0">
              <a:lnSpc>
                <a:spcPct val="115000"/>
              </a:lnSpc>
              <a:spcBef>
                <a:spcPts val="0"/>
              </a:spcBef>
              <a:spcAft>
                <a:spcPts val="1600"/>
              </a:spcAft>
              <a:buClr>
                <a:schemeClr val="lt2"/>
              </a:buClr>
              <a:buChar char="○"/>
              <a:defRPr>
                <a:solidFill>
                  <a:schemeClr val="lt2"/>
                </a:solidFill>
              </a:defRPr>
            </a:lvl2pPr>
            <a:lvl3pPr lvl="2" rtl="0">
              <a:lnSpc>
                <a:spcPct val="115000"/>
              </a:lnSpc>
              <a:spcBef>
                <a:spcPts val="0"/>
              </a:spcBef>
              <a:spcAft>
                <a:spcPts val="1600"/>
              </a:spcAft>
              <a:buClr>
                <a:schemeClr val="lt2"/>
              </a:buClr>
              <a:buChar char="■"/>
              <a:defRPr>
                <a:solidFill>
                  <a:schemeClr val="lt2"/>
                </a:solidFill>
              </a:defRPr>
            </a:lvl3pPr>
            <a:lvl4pPr lvl="3" rtl="0">
              <a:lnSpc>
                <a:spcPct val="115000"/>
              </a:lnSpc>
              <a:spcBef>
                <a:spcPts val="0"/>
              </a:spcBef>
              <a:spcAft>
                <a:spcPts val="1600"/>
              </a:spcAft>
              <a:buClr>
                <a:schemeClr val="lt2"/>
              </a:buClr>
              <a:buChar char="●"/>
              <a:defRPr>
                <a:solidFill>
                  <a:schemeClr val="lt2"/>
                </a:solidFill>
              </a:defRPr>
            </a:lvl4pPr>
            <a:lvl5pPr lvl="4" rtl="0">
              <a:lnSpc>
                <a:spcPct val="115000"/>
              </a:lnSpc>
              <a:spcBef>
                <a:spcPts val="0"/>
              </a:spcBef>
              <a:spcAft>
                <a:spcPts val="1600"/>
              </a:spcAft>
              <a:buClr>
                <a:schemeClr val="lt2"/>
              </a:buClr>
              <a:buChar char="○"/>
              <a:defRPr>
                <a:solidFill>
                  <a:schemeClr val="lt2"/>
                </a:solidFill>
              </a:defRPr>
            </a:lvl5pPr>
            <a:lvl6pPr lvl="5" rtl="0">
              <a:lnSpc>
                <a:spcPct val="115000"/>
              </a:lnSpc>
              <a:spcBef>
                <a:spcPts val="0"/>
              </a:spcBef>
              <a:spcAft>
                <a:spcPts val="1600"/>
              </a:spcAft>
              <a:buClr>
                <a:schemeClr val="lt2"/>
              </a:buClr>
              <a:buChar char="■"/>
              <a:defRPr>
                <a:solidFill>
                  <a:schemeClr val="lt2"/>
                </a:solidFill>
              </a:defRPr>
            </a:lvl6pPr>
            <a:lvl7pPr lvl="6" rtl="0">
              <a:lnSpc>
                <a:spcPct val="115000"/>
              </a:lnSpc>
              <a:spcBef>
                <a:spcPts val="0"/>
              </a:spcBef>
              <a:spcAft>
                <a:spcPts val="1600"/>
              </a:spcAft>
              <a:buClr>
                <a:schemeClr val="lt2"/>
              </a:buClr>
              <a:buChar char="●"/>
              <a:defRPr>
                <a:solidFill>
                  <a:schemeClr val="lt2"/>
                </a:solidFill>
              </a:defRPr>
            </a:lvl7pPr>
            <a:lvl8pPr lvl="7" rtl="0">
              <a:lnSpc>
                <a:spcPct val="115000"/>
              </a:lnSpc>
              <a:spcBef>
                <a:spcPts val="0"/>
              </a:spcBef>
              <a:spcAft>
                <a:spcPts val="1600"/>
              </a:spcAft>
              <a:buClr>
                <a:schemeClr val="lt2"/>
              </a:buClr>
              <a:buChar char="○"/>
              <a:defRPr>
                <a:solidFill>
                  <a:schemeClr val="lt2"/>
                </a:solidFill>
              </a:defRPr>
            </a:lvl8pPr>
            <a:lvl9pPr lvl="8" rtl="0">
              <a:lnSpc>
                <a:spcPct val="115000"/>
              </a:lnSpc>
              <a:spcBef>
                <a:spcPts val="0"/>
              </a:spcBef>
              <a:spcAft>
                <a:spcPts val="1600"/>
              </a:spcAft>
              <a:buClr>
                <a:schemeClr val="lt2"/>
              </a:buClr>
              <a:buChar cha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SzPct val="100000"/>
              <a:buFont typeface="Raleway"/>
              <a:buNone/>
              <a:defRPr b="1" sz="2800">
                <a:latin typeface="Raleway"/>
                <a:ea typeface="Raleway"/>
                <a:cs typeface="Raleway"/>
                <a:sym typeface="Raleway"/>
              </a:defRPr>
            </a:lvl1pPr>
            <a:lvl2pPr lvl="1" rtl="0">
              <a:spcBef>
                <a:spcPts val="0"/>
              </a:spcBef>
              <a:buSzPct val="100000"/>
              <a:buFont typeface="Raleway"/>
              <a:buNone/>
              <a:defRPr b="1" sz="2800">
                <a:latin typeface="Raleway"/>
                <a:ea typeface="Raleway"/>
                <a:cs typeface="Raleway"/>
                <a:sym typeface="Raleway"/>
              </a:defRPr>
            </a:lvl2pPr>
            <a:lvl3pPr lvl="2" rtl="0">
              <a:spcBef>
                <a:spcPts val="0"/>
              </a:spcBef>
              <a:buSzPct val="100000"/>
              <a:buFont typeface="Raleway"/>
              <a:buNone/>
              <a:defRPr b="1" sz="2800">
                <a:latin typeface="Raleway"/>
                <a:ea typeface="Raleway"/>
                <a:cs typeface="Raleway"/>
                <a:sym typeface="Raleway"/>
              </a:defRPr>
            </a:lvl3pPr>
            <a:lvl4pPr lvl="3" rtl="0">
              <a:spcBef>
                <a:spcPts val="0"/>
              </a:spcBef>
              <a:buSzPct val="100000"/>
              <a:buFont typeface="Raleway"/>
              <a:buNone/>
              <a:defRPr b="1" sz="2800">
                <a:latin typeface="Raleway"/>
                <a:ea typeface="Raleway"/>
                <a:cs typeface="Raleway"/>
                <a:sym typeface="Raleway"/>
              </a:defRPr>
            </a:lvl4pPr>
            <a:lvl5pPr lvl="4" rtl="0">
              <a:spcBef>
                <a:spcPts val="0"/>
              </a:spcBef>
              <a:buSzPct val="100000"/>
              <a:buFont typeface="Raleway"/>
              <a:buNone/>
              <a:defRPr b="1" sz="2800">
                <a:latin typeface="Raleway"/>
                <a:ea typeface="Raleway"/>
                <a:cs typeface="Raleway"/>
                <a:sym typeface="Raleway"/>
              </a:defRPr>
            </a:lvl5pPr>
            <a:lvl6pPr lvl="5" rtl="0">
              <a:spcBef>
                <a:spcPts val="0"/>
              </a:spcBef>
              <a:buSzPct val="100000"/>
              <a:buFont typeface="Raleway"/>
              <a:buNone/>
              <a:defRPr b="1" sz="2800">
                <a:latin typeface="Raleway"/>
                <a:ea typeface="Raleway"/>
                <a:cs typeface="Raleway"/>
                <a:sym typeface="Raleway"/>
              </a:defRPr>
            </a:lvl6pPr>
            <a:lvl7pPr lvl="6" rtl="0">
              <a:spcBef>
                <a:spcPts val="0"/>
              </a:spcBef>
              <a:buSzPct val="100000"/>
              <a:buFont typeface="Raleway"/>
              <a:buNone/>
              <a:defRPr b="1" sz="2800">
                <a:latin typeface="Raleway"/>
                <a:ea typeface="Raleway"/>
                <a:cs typeface="Raleway"/>
                <a:sym typeface="Raleway"/>
              </a:defRPr>
            </a:lvl7pPr>
            <a:lvl8pPr lvl="7" rtl="0">
              <a:spcBef>
                <a:spcPts val="0"/>
              </a:spcBef>
              <a:buSzPct val="100000"/>
              <a:buFont typeface="Raleway"/>
              <a:buNone/>
              <a:defRPr b="1" sz="2800">
                <a:latin typeface="Raleway"/>
                <a:ea typeface="Raleway"/>
                <a:cs typeface="Raleway"/>
                <a:sym typeface="Raleway"/>
              </a:defRPr>
            </a:lvl8pPr>
            <a:lvl9pPr lvl="8" rtl="0">
              <a:spcBef>
                <a:spcPts val="0"/>
              </a:spcBef>
              <a:buSzPct val="100000"/>
              <a:buFont typeface="Raleway"/>
              <a:buNone/>
              <a:defRPr b="1" sz="2800">
                <a:latin typeface="Raleway"/>
                <a:ea typeface="Raleway"/>
                <a:cs typeface="Raleway"/>
                <a:sym typeface="Raleway"/>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accent1"/>
              </a:buClr>
              <a:buSzPct val="100000"/>
              <a:buFont typeface="Lato"/>
              <a:buChar char="●"/>
              <a:defRPr sz="1300">
                <a:solidFill>
                  <a:schemeClr val="accent1"/>
                </a:solidFill>
                <a:latin typeface="Lato"/>
                <a:ea typeface="Lato"/>
                <a:cs typeface="Lato"/>
                <a:sym typeface="Lato"/>
              </a:defRPr>
            </a:lvl1pPr>
            <a:lvl2pPr lvl="1" rtl="0">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2pPr>
            <a:lvl3pPr lvl="2" rtl="0">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3pPr>
            <a:lvl4pPr lvl="3" rtl="0">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4pPr>
            <a:lvl5pPr lvl="4" rtl="0">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5pPr>
            <a:lvl6pPr lvl="5" rtl="0">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6pPr>
            <a:lvl7pPr lvl="6" rtl="0">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7pPr>
            <a:lvl8pPr lvl="7" rtl="0">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8pPr>
            <a:lvl9pPr lvl="8" rtl="0">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9pPr>
          </a:lstStyle>
          <a:p/>
        </p:txBody>
      </p:sp>
      <p:sp>
        <p:nvSpPr>
          <p:cNvPr id="53" name="Shape 53"/>
          <p:cNvSpPr txBox="1"/>
          <p:nvPr>
            <p:ph idx="12" type="sldNum"/>
          </p:nvPr>
        </p:nvSpPr>
        <p:spPr>
          <a:xfrm>
            <a:off x="8536302" y="4749850"/>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accen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n1JEQ6ZsX0Y" TargetMode="Externa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1.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en">
                <a:latin typeface="Permanent Marker"/>
                <a:ea typeface="Permanent Marker"/>
                <a:cs typeface="Permanent Marker"/>
                <a:sym typeface="Permanent Marker"/>
              </a:rPr>
              <a:t>Hacking With Hardware</a:t>
            </a:r>
          </a:p>
        </p:txBody>
      </p:sp>
      <p:sp>
        <p:nvSpPr>
          <p:cNvPr id="132" name="Shape 132"/>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rPr lang="en"/>
              <a:t>AN - AKM - JB - CJL</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HID w/ Telnet ;-)</a:t>
            </a:r>
          </a:p>
        </p:txBody>
      </p:sp>
      <p:sp>
        <p:nvSpPr>
          <p:cNvPr id="200" name="Shape 20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1200"/>
              <a:t>The idea here is to get the malicious HID to open a CLI and connect to the hardcoded Telnet server, essentially another Arduino board in close proximity.</a:t>
            </a:r>
          </a:p>
          <a:p>
            <a:pPr lvl="0">
              <a:spcBef>
                <a:spcPts val="0"/>
              </a:spcBef>
              <a:buNone/>
            </a:pPr>
            <a:r>
              <a:rPr lang="en" sz="1200"/>
              <a:t>Once connected, it can start to transmit data to the telnet server using binary, hex, and any other means possible. When all of this is happening, anyone else connected to the telnet server can see all data being transmitted, essentially creating a midpoint for data exfiltration.</a:t>
            </a:r>
          </a:p>
          <a:p>
            <a:pPr lvl="0">
              <a:spcBef>
                <a:spcPts val="0"/>
              </a:spcBef>
              <a:buNone/>
            </a:pPr>
            <a:r>
              <a:rPr lang="en" sz="1200"/>
              <a:t>You can get really creative with this device by making it launch elevated CLI and then going forth downloading binaries from the web like “mimikatz” to grab plain text passwords from memory! This includes pin numbers, web browser caches, anything and everything stored within a computer’s RAM.</a:t>
            </a:r>
          </a:p>
          <a:p>
            <a:pPr lvl="0">
              <a:spcBef>
                <a:spcPts val="0"/>
              </a:spcBef>
              <a:buNone/>
            </a:pPr>
            <a:r>
              <a:rPr lang="en" sz="1200"/>
              <a:t>And then you can use the telnet server to </a:t>
            </a:r>
            <a:r>
              <a:rPr b="1" lang="en" sz="1200"/>
              <a:t>transmit</a:t>
            </a:r>
            <a:r>
              <a:rPr lang="en" sz="1200"/>
              <a:t> all the information back to a middle man! Talk about hollywood :-)</a:t>
            </a:r>
          </a:p>
        </p:txBody>
      </p:sp>
      <p:pic>
        <p:nvPicPr>
          <p:cNvPr descr="Image result for telnet" id="201" name="Shape 201"/>
          <p:cNvPicPr preferRelativeResize="0"/>
          <p:nvPr/>
        </p:nvPicPr>
        <p:blipFill>
          <a:blip r:embed="rId3">
            <a:alphaModFix/>
          </a:blip>
          <a:stretch>
            <a:fillRect/>
          </a:stretch>
        </p:blipFill>
        <p:spPr>
          <a:xfrm>
            <a:off x="578000" y="3823500"/>
            <a:ext cx="1781374" cy="1237400"/>
          </a:xfrm>
          <a:prstGeom prst="rect">
            <a:avLst/>
          </a:prstGeom>
          <a:noFill/>
          <a:ln>
            <a:noFill/>
          </a:ln>
        </p:spPr>
      </p:pic>
      <p:pic>
        <p:nvPicPr>
          <p:cNvPr descr="Image result for mimikatz" id="202" name="Shape 202"/>
          <p:cNvPicPr preferRelativeResize="0"/>
          <p:nvPr/>
        </p:nvPicPr>
        <p:blipFill>
          <a:blip r:embed="rId4">
            <a:alphaModFix/>
          </a:blip>
          <a:stretch>
            <a:fillRect/>
          </a:stretch>
        </p:blipFill>
        <p:spPr>
          <a:xfrm>
            <a:off x="2701500" y="3823500"/>
            <a:ext cx="1667780" cy="1237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descr="Image result for telnet" id="207" name="Shape 207"/>
          <p:cNvPicPr preferRelativeResize="0"/>
          <p:nvPr/>
        </p:nvPicPr>
        <p:blipFill>
          <a:blip r:embed="rId3">
            <a:alphaModFix/>
          </a:blip>
          <a:stretch>
            <a:fillRect/>
          </a:stretch>
        </p:blipFill>
        <p:spPr>
          <a:xfrm>
            <a:off x="755025" y="784512"/>
            <a:ext cx="7736950" cy="3574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Onity Based Locks </a:t>
            </a:r>
          </a:p>
        </p:txBody>
      </p:sp>
      <p:sp>
        <p:nvSpPr>
          <p:cNvPr id="213" name="Shape 21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1200"/>
              <a:t>Onity is a US firm that creates locks. One of their main consumers is hotels. The locks they create are based off RFID cards that interact with a handle, it’s what you see in almost every hotel you reserve.</a:t>
            </a:r>
          </a:p>
          <a:p>
            <a:pPr lvl="0">
              <a:spcBef>
                <a:spcPts val="0"/>
              </a:spcBef>
              <a:buNone/>
            </a:pPr>
            <a:r>
              <a:rPr lang="en" sz="1200"/>
              <a:t>The problem with these Onity locks is that they have a port on the lock itself designed for reprogramming the lock. This is a feature that allows hotel employees to change the locks to match other cards but it also gives them the option to keep a “master key” to those hotel doors. This is where things get fun :-)</a:t>
            </a:r>
          </a:p>
        </p:txBody>
      </p:sp>
      <p:pic>
        <p:nvPicPr>
          <p:cNvPr descr="Related image" id="214" name="Shape 214"/>
          <p:cNvPicPr preferRelativeResize="0"/>
          <p:nvPr/>
        </p:nvPicPr>
        <p:blipFill>
          <a:blip r:embed="rId3">
            <a:alphaModFix/>
          </a:blip>
          <a:stretch>
            <a:fillRect/>
          </a:stretch>
        </p:blipFill>
        <p:spPr>
          <a:xfrm>
            <a:off x="424675" y="2760525"/>
            <a:ext cx="3619500" cy="2235200"/>
          </a:xfrm>
          <a:prstGeom prst="rect">
            <a:avLst/>
          </a:prstGeom>
          <a:noFill/>
          <a:ln>
            <a:noFill/>
          </a:ln>
        </p:spPr>
      </p:pic>
      <p:pic>
        <p:nvPicPr>
          <p:cNvPr descr="Image result for onity" id="215" name="Shape 215"/>
          <p:cNvPicPr preferRelativeResize="0"/>
          <p:nvPr/>
        </p:nvPicPr>
        <p:blipFill>
          <a:blip r:embed="rId4">
            <a:alphaModFix/>
          </a:blip>
          <a:stretch>
            <a:fillRect/>
          </a:stretch>
        </p:blipFill>
        <p:spPr>
          <a:xfrm>
            <a:off x="5143525" y="2462750"/>
            <a:ext cx="1793150" cy="2532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descr="Using the code from Cody Brocious to open Onity door locks, I was able to get a complete circuit inside of a dry erase marker pen and open my test lock. This is the 2nd video showing the lock the entire time to ensure no &quot;trickery&quot; is done.   Check out http://blog.spiderlabs.com/2012/10/pentesting-hotels-with-pens.html for more details!  Also be sure to follow me at http://twitter.com/jaku" id="220" name="Shape 220" title="Onity Lock Unlocked with a Dry Erase Marker Extended">
            <a:hlinkClick r:id="rId3"/>
          </p:cNvPr>
          <p:cNvSpPr/>
          <p:nvPr/>
        </p:nvSpPr>
        <p:spPr>
          <a:xfrm>
            <a:off x="1638850" y="305750"/>
            <a:ext cx="5604524" cy="4203399"/>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Exploiting Onity Based Locks</a:t>
            </a:r>
          </a:p>
        </p:txBody>
      </p:sp>
      <p:sp>
        <p:nvSpPr>
          <p:cNvPr id="226" name="Shape 22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1200"/>
              <a:t>The port required to connect to is a DC (coaxial) barrel connector, 5mm outer diameter, 2.1mm inner diameter. A “Master key” is stored onto the lock’s own board. Memory on the board itself can be read directly using the DC port. The “Open command” is also stored on the board. The board’s memory map is in Sitecode: 4 bytes at 0x114. We can program a board that inputs code in that manner. Almost any arduino can do this. This here is an example for how the “Open command” looks like once the data is exported.</a:t>
            </a:r>
          </a:p>
          <a:p>
            <a:pPr lvl="0">
              <a:spcBef>
                <a:spcPts val="0"/>
              </a:spcBef>
              <a:buNone/>
            </a:pPr>
            <a:r>
              <a:rPr lang="en" sz="1200"/>
              <a:t>So what does all this mean?</a:t>
            </a:r>
          </a:p>
          <a:p>
            <a:pPr lvl="0">
              <a:spcBef>
                <a:spcPts val="0"/>
              </a:spcBef>
              <a:buNone/>
            </a:pPr>
            <a:r>
              <a:rPr b="1" lang="en" sz="1200"/>
              <a:t>It means we can open all and every Onity lock.</a:t>
            </a:r>
          </a:p>
          <a:p>
            <a:pPr lvl="0">
              <a:spcBef>
                <a:spcPts val="0"/>
              </a:spcBef>
              <a:buNone/>
            </a:pPr>
            <a:r>
              <a:rPr b="1" lang="en" sz="1200"/>
              <a:t>It means we can access the hotel rooms.</a:t>
            </a:r>
          </a:p>
          <a:p>
            <a:pPr lvl="0">
              <a:spcBef>
                <a:spcPts val="0"/>
              </a:spcBef>
              <a:buNone/>
            </a:pPr>
            <a:r>
              <a:rPr b="1" lang="en" sz="1200"/>
              <a:t>It means no guest is safe!</a:t>
            </a:r>
          </a:p>
          <a:p>
            <a:pPr lvl="0">
              <a:spcBef>
                <a:spcPts val="0"/>
              </a:spcBef>
              <a:buNone/>
            </a:pPr>
            <a:r>
              <a:rPr lang="en" sz="1200"/>
              <a:t>For more info: http://demoseen.com/bhpaper.html</a:t>
            </a:r>
          </a:p>
        </p:txBody>
      </p:sp>
      <p:pic>
        <p:nvPicPr>
          <p:cNvPr id="227" name="Shape 227"/>
          <p:cNvPicPr preferRelativeResize="0"/>
          <p:nvPr/>
        </p:nvPicPr>
        <p:blipFill>
          <a:blip r:embed="rId3">
            <a:alphaModFix/>
          </a:blip>
          <a:stretch>
            <a:fillRect/>
          </a:stretch>
        </p:blipFill>
        <p:spPr>
          <a:xfrm>
            <a:off x="3952262" y="2189837"/>
            <a:ext cx="4714875" cy="199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RFID (Radio-frequency Identification)</a:t>
            </a:r>
          </a:p>
        </p:txBody>
      </p:sp>
      <p:sp>
        <p:nvSpPr>
          <p:cNvPr id="233" name="Shape 23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1400"/>
              <a:t>Uses electromagnetic fields that can attach to objects to track and identify tags</a:t>
            </a:r>
          </a:p>
          <a:p>
            <a:pPr lvl="0">
              <a:spcBef>
                <a:spcPts val="0"/>
              </a:spcBef>
              <a:buNone/>
            </a:pPr>
            <a:r>
              <a:rPr lang="en" sz="1400"/>
              <a:t>Antenna and radio memory chip</a:t>
            </a:r>
          </a:p>
          <a:p>
            <a:pPr lvl="0" rtl="0">
              <a:lnSpc>
                <a:spcPct val="100000"/>
              </a:lnSpc>
              <a:spcBef>
                <a:spcPts val="0"/>
              </a:spcBef>
              <a:buNone/>
            </a:pPr>
            <a:r>
              <a:rPr lang="en" sz="1400"/>
              <a:t>Tags are read by radio transmitters receivers that send a signal to the tag and read their response</a:t>
            </a:r>
          </a:p>
          <a:p>
            <a:pPr lvl="0" rtl="0">
              <a:lnSpc>
                <a:spcPct val="100000"/>
              </a:lnSpc>
              <a:spcBef>
                <a:spcPts val="0"/>
              </a:spcBef>
              <a:buNone/>
            </a:pPr>
            <a:r>
              <a:rPr lang="en" sz="1400"/>
              <a:t>Tags can be active - emits a signal that ticks</a:t>
            </a:r>
          </a:p>
          <a:p>
            <a:pPr lvl="0" rtl="0">
              <a:lnSpc>
                <a:spcPct val="100000"/>
              </a:lnSpc>
              <a:spcBef>
                <a:spcPts val="0"/>
              </a:spcBef>
              <a:buNone/>
            </a:pPr>
            <a:r>
              <a:rPr lang="en" sz="1400"/>
              <a:t>Tags can be passive - to be tripped it has to come in contact with a high power level</a:t>
            </a:r>
          </a:p>
          <a:p>
            <a:pPr lvl="0" rtl="0">
              <a:lnSpc>
                <a:spcPct val="100000"/>
              </a:lnSpc>
              <a:spcBef>
                <a:spcPts val="0"/>
              </a:spcBef>
              <a:buNone/>
            </a:pPr>
            <a:r>
              <a:rPr lang="en" sz="1400"/>
              <a:t>Tags can be read or read/write </a:t>
            </a:r>
          </a:p>
          <a:p>
            <a:pPr lvl="0">
              <a:lnSpc>
                <a:spcPct val="100000"/>
              </a:lnSpc>
              <a:spcBef>
                <a:spcPts val="0"/>
              </a:spcBef>
              <a:buNone/>
            </a:pPr>
            <a:r>
              <a:t/>
            </a:r>
            <a:endParaRPr sz="1400"/>
          </a:p>
          <a:p>
            <a:pPr lvl="0">
              <a:spcBef>
                <a:spcPts val="0"/>
              </a:spcBef>
              <a:buNone/>
            </a:pPr>
            <a:r>
              <a:t/>
            </a:r>
            <a:endParaRPr sz="1400"/>
          </a:p>
        </p:txBody>
      </p:sp>
      <p:pic>
        <p:nvPicPr>
          <p:cNvPr id="234" name="Shape 234"/>
          <p:cNvPicPr preferRelativeResize="0"/>
          <p:nvPr/>
        </p:nvPicPr>
        <p:blipFill>
          <a:blip r:embed="rId3">
            <a:alphaModFix/>
          </a:blip>
          <a:stretch>
            <a:fillRect/>
          </a:stretch>
        </p:blipFill>
        <p:spPr>
          <a:xfrm>
            <a:off x="5111400" y="3220275"/>
            <a:ext cx="2221775" cy="1871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RFID Frequency Bands</a:t>
            </a:r>
          </a:p>
        </p:txBody>
      </p:sp>
      <p:sp>
        <p:nvSpPr>
          <p:cNvPr id="240" name="Shape 24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Frequency of the band on the tag determines what radio waves the tag will be able to interact with</a:t>
            </a:r>
          </a:p>
          <a:p>
            <a:pPr lvl="0">
              <a:spcBef>
                <a:spcPts val="0"/>
              </a:spcBef>
              <a:buNone/>
            </a:pPr>
            <a:r>
              <a:t/>
            </a:r>
            <a:endParaRPr/>
          </a:p>
        </p:txBody>
      </p:sp>
      <p:pic>
        <p:nvPicPr>
          <p:cNvPr id="241" name="Shape 241"/>
          <p:cNvPicPr preferRelativeResize="0"/>
          <p:nvPr/>
        </p:nvPicPr>
        <p:blipFill>
          <a:blip r:embed="rId3">
            <a:alphaModFix/>
          </a:blip>
          <a:stretch>
            <a:fillRect/>
          </a:stretch>
        </p:blipFill>
        <p:spPr>
          <a:xfrm>
            <a:off x="3513375" y="2506250"/>
            <a:ext cx="5318925" cy="2062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NFC (Near-field Communication)</a:t>
            </a:r>
          </a:p>
        </p:txBody>
      </p:sp>
      <p:sp>
        <p:nvSpPr>
          <p:cNvPr id="247" name="Shape 24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1400"/>
              <a:t>NFC chips are RFID’s but way better</a:t>
            </a:r>
          </a:p>
          <a:p>
            <a:pPr lvl="0">
              <a:spcBef>
                <a:spcPts val="0"/>
              </a:spcBef>
              <a:buNone/>
            </a:pPr>
            <a:r>
              <a:rPr lang="en" sz="1400"/>
              <a:t>They have a read/write operation, card emulation, and P2P.</a:t>
            </a:r>
          </a:p>
          <a:p>
            <a:pPr lvl="0">
              <a:spcBef>
                <a:spcPts val="0"/>
              </a:spcBef>
              <a:buNone/>
            </a:pPr>
            <a:r>
              <a:rPr lang="en" sz="1400"/>
              <a:t> </a:t>
            </a:r>
          </a:p>
        </p:txBody>
      </p:sp>
      <p:pic>
        <p:nvPicPr>
          <p:cNvPr descr="Image result for apple ipay" id="248" name="Shape 248"/>
          <p:cNvPicPr preferRelativeResize="0"/>
          <p:nvPr/>
        </p:nvPicPr>
        <p:blipFill>
          <a:blip r:embed="rId3">
            <a:alphaModFix/>
          </a:blip>
          <a:stretch>
            <a:fillRect/>
          </a:stretch>
        </p:blipFill>
        <p:spPr>
          <a:xfrm>
            <a:off x="113875" y="2047875"/>
            <a:ext cx="3810000" cy="1625600"/>
          </a:xfrm>
          <a:prstGeom prst="rect">
            <a:avLst/>
          </a:prstGeom>
          <a:noFill/>
          <a:ln>
            <a:noFill/>
          </a:ln>
        </p:spPr>
      </p:pic>
      <p:pic>
        <p:nvPicPr>
          <p:cNvPr descr="Image result for peer 2 peer phone" id="249" name="Shape 249"/>
          <p:cNvPicPr preferRelativeResize="0"/>
          <p:nvPr/>
        </p:nvPicPr>
        <p:blipFill>
          <a:blip r:embed="rId4">
            <a:alphaModFix/>
          </a:blip>
          <a:stretch>
            <a:fillRect/>
          </a:stretch>
        </p:blipFill>
        <p:spPr>
          <a:xfrm>
            <a:off x="5263800" y="2047875"/>
            <a:ext cx="3327400" cy="162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ctrTitle"/>
          </p:nvPr>
        </p:nvSpPr>
        <p:spPr>
          <a:xfrm>
            <a:off x="311700" y="721925"/>
            <a:ext cx="8520600" cy="1056900"/>
          </a:xfrm>
          <a:prstGeom prst="rect">
            <a:avLst/>
          </a:prstGeom>
        </p:spPr>
        <p:txBody>
          <a:bodyPr anchorCtr="0" anchor="b" bIns="91425" lIns="91425" rIns="91425" wrap="square" tIns="91425">
            <a:noAutofit/>
          </a:bodyPr>
          <a:lstStyle/>
          <a:p>
            <a:pPr lvl="0">
              <a:spcBef>
                <a:spcPts val="0"/>
              </a:spcBef>
              <a:buNone/>
            </a:pPr>
            <a:r>
              <a:rPr lang="en"/>
              <a:t>Deauthorizing a wifi signal</a:t>
            </a:r>
          </a:p>
        </p:txBody>
      </p:sp>
      <p:sp>
        <p:nvSpPr>
          <p:cNvPr id="255" name="Shape 255"/>
          <p:cNvSpPr txBox="1"/>
          <p:nvPr>
            <p:ph idx="1" type="subTitle"/>
          </p:nvPr>
        </p:nvSpPr>
        <p:spPr>
          <a:xfrm>
            <a:off x="311700" y="1905900"/>
            <a:ext cx="8520600" cy="792600"/>
          </a:xfrm>
          <a:prstGeom prst="rect">
            <a:avLst/>
          </a:prstGeom>
        </p:spPr>
        <p:txBody>
          <a:bodyPr anchorCtr="0" anchor="t" bIns="91425" lIns="91425" rIns="91425" wrap="square" tIns="91425">
            <a:noAutofit/>
          </a:bodyPr>
          <a:lstStyle/>
          <a:p>
            <a:pPr lvl="0">
              <a:spcBef>
                <a:spcPts val="0"/>
              </a:spcBef>
              <a:buNone/>
            </a:pPr>
            <a:r>
              <a:rPr lang="en"/>
              <a:t>NodeMCU</a:t>
            </a:r>
          </a:p>
        </p:txBody>
      </p:sp>
      <p:pic>
        <p:nvPicPr>
          <p:cNvPr id="256" name="Shape 256"/>
          <p:cNvPicPr preferRelativeResize="0"/>
          <p:nvPr/>
        </p:nvPicPr>
        <p:blipFill>
          <a:blip r:embed="rId3">
            <a:alphaModFix/>
          </a:blip>
          <a:stretch>
            <a:fillRect/>
          </a:stretch>
        </p:blipFill>
        <p:spPr>
          <a:xfrm>
            <a:off x="5463551" y="2537749"/>
            <a:ext cx="3680448" cy="2605749"/>
          </a:xfrm>
          <a:prstGeom prst="rect">
            <a:avLst/>
          </a:prstGeom>
          <a:noFill/>
          <a:ln>
            <a:noFill/>
          </a:ln>
        </p:spPr>
      </p:pic>
      <p:pic>
        <p:nvPicPr>
          <p:cNvPr id="257" name="Shape 257"/>
          <p:cNvPicPr preferRelativeResize="0"/>
          <p:nvPr/>
        </p:nvPicPr>
        <p:blipFill>
          <a:blip r:embed="rId4">
            <a:alphaModFix/>
          </a:blip>
          <a:stretch>
            <a:fillRect/>
          </a:stretch>
        </p:blipFill>
        <p:spPr>
          <a:xfrm>
            <a:off x="0" y="2537750"/>
            <a:ext cx="4632451" cy="2605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ctrTitle"/>
          </p:nvPr>
        </p:nvSpPr>
        <p:spPr>
          <a:xfrm>
            <a:off x="0" y="619950"/>
            <a:ext cx="8520600" cy="1181400"/>
          </a:xfrm>
          <a:prstGeom prst="rect">
            <a:avLst/>
          </a:prstGeom>
        </p:spPr>
        <p:txBody>
          <a:bodyPr anchorCtr="0" anchor="b" bIns="91425" lIns="91425" rIns="91425" wrap="square" tIns="91425">
            <a:noAutofit/>
          </a:bodyPr>
          <a:lstStyle/>
          <a:p>
            <a:pPr lvl="0" algn="l">
              <a:spcBef>
                <a:spcPts val="0"/>
              </a:spcBef>
              <a:buNone/>
            </a:pPr>
            <a:r>
              <a:rPr lang="en"/>
              <a:t>The NodeMCU could</a:t>
            </a:r>
          </a:p>
        </p:txBody>
      </p:sp>
      <p:sp>
        <p:nvSpPr>
          <p:cNvPr id="263" name="Shape 263"/>
          <p:cNvSpPr txBox="1"/>
          <p:nvPr>
            <p:ph idx="1" type="subTitle"/>
          </p:nvPr>
        </p:nvSpPr>
        <p:spPr>
          <a:xfrm>
            <a:off x="311700" y="1801350"/>
            <a:ext cx="8520600" cy="3104100"/>
          </a:xfrm>
          <a:prstGeom prst="rect">
            <a:avLst/>
          </a:prstGeom>
        </p:spPr>
        <p:txBody>
          <a:bodyPr anchorCtr="0" anchor="t" bIns="91425" lIns="91425" rIns="91425" wrap="square" tIns="91425">
            <a:noAutofit/>
          </a:bodyPr>
          <a:lstStyle/>
          <a:p>
            <a:pPr lvl="0">
              <a:spcBef>
                <a:spcPts val="0"/>
              </a:spcBef>
              <a:buNone/>
            </a:pPr>
            <a:r>
              <a:rPr lang="en"/>
              <a:t>be used as a wifi “Jammer” or deautherizor. It is efficient and inexpensive wifi jamming solution. It operates on signals with a 2.4 GHz which is what most electronics use.</a:t>
            </a:r>
          </a:p>
          <a:p>
            <a:pPr lvl="0">
              <a:spcBef>
                <a:spcPts val="0"/>
              </a:spcBef>
              <a:buNone/>
            </a:pPr>
            <a:r>
              <a:rPr lang="en"/>
              <a:t>It is a network based chip that could be programmed in order to look for wifi signals and have to </a:t>
            </a:r>
            <a:r>
              <a:rPr lang="en"/>
              <a:t>ability</a:t>
            </a:r>
            <a:r>
              <a:rPr lang="en"/>
              <a:t> to tamper with them. </a:t>
            </a:r>
          </a:p>
        </p:txBody>
      </p:sp>
      <p:pic>
        <p:nvPicPr>
          <p:cNvPr id="264" name="Shape 264"/>
          <p:cNvPicPr preferRelativeResize="0"/>
          <p:nvPr/>
        </p:nvPicPr>
        <p:blipFill>
          <a:blip r:embed="rId3">
            <a:alphaModFix/>
          </a:blip>
          <a:stretch>
            <a:fillRect/>
          </a:stretch>
        </p:blipFill>
        <p:spPr>
          <a:xfrm>
            <a:off x="6441985" y="0"/>
            <a:ext cx="2702014" cy="1801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ctrTitle"/>
          </p:nvPr>
        </p:nvSpPr>
        <p:spPr>
          <a:xfrm>
            <a:off x="729450" y="1322450"/>
            <a:ext cx="7688100" cy="1664700"/>
          </a:xfrm>
          <a:prstGeom prst="rect">
            <a:avLst/>
          </a:prstGeom>
        </p:spPr>
        <p:txBody>
          <a:bodyPr anchorCtr="0" anchor="t" bIns="91425" lIns="91425" rIns="91425" wrap="square" tIns="91425">
            <a:noAutofit/>
          </a:bodyPr>
          <a:lstStyle/>
          <a:p>
            <a:pPr lvl="0" rtl="0" algn="ctr">
              <a:spcBef>
                <a:spcPts val="0"/>
              </a:spcBef>
              <a:buNone/>
            </a:pPr>
            <a:r>
              <a:rPr lang="en"/>
              <a:t>Intercepting </a:t>
            </a:r>
          </a:p>
          <a:p>
            <a:pPr lvl="0" rtl="0" algn="ctr">
              <a:spcBef>
                <a:spcPts val="0"/>
              </a:spcBef>
              <a:buNone/>
            </a:pPr>
            <a:r>
              <a:rPr lang="en"/>
              <a:t>IR and RF Signals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ctrTitle"/>
          </p:nvPr>
        </p:nvSpPr>
        <p:spPr>
          <a:xfrm>
            <a:off x="311708" y="1095800"/>
            <a:ext cx="8520600" cy="2052600"/>
          </a:xfrm>
          <a:prstGeom prst="rect">
            <a:avLst/>
          </a:prstGeom>
        </p:spPr>
        <p:txBody>
          <a:bodyPr anchorCtr="0" anchor="b" bIns="91425" lIns="91425" rIns="91425" wrap="square" tIns="91425">
            <a:noAutofit/>
          </a:bodyPr>
          <a:lstStyle/>
          <a:p>
            <a:pPr lvl="0">
              <a:spcBef>
                <a:spcPts val="0"/>
              </a:spcBef>
              <a:buNone/>
            </a:pPr>
            <a:r>
              <a:rPr lang="en"/>
              <a:t>In order to deauthorize a signal it would have to have a signal of 2.4 GHz</a:t>
            </a:r>
          </a:p>
        </p:txBody>
      </p:sp>
      <p:sp>
        <p:nvSpPr>
          <p:cNvPr id="270" name="Shape 270"/>
          <p:cNvSpPr txBox="1"/>
          <p:nvPr>
            <p:ph idx="1" type="subTitle"/>
          </p:nvPr>
        </p:nvSpPr>
        <p:spPr>
          <a:xfrm>
            <a:off x="311700" y="3400600"/>
            <a:ext cx="8520600" cy="1165200"/>
          </a:xfrm>
          <a:prstGeom prst="rect">
            <a:avLst/>
          </a:prstGeom>
        </p:spPr>
        <p:txBody>
          <a:bodyPr anchorCtr="0" anchor="t" bIns="91425" lIns="91425" rIns="91425" wrap="square" tIns="91425">
            <a:noAutofit/>
          </a:bodyPr>
          <a:lstStyle/>
          <a:p>
            <a:pPr lvl="0">
              <a:spcBef>
                <a:spcPts val="0"/>
              </a:spcBef>
              <a:buNone/>
            </a:pPr>
            <a:r>
              <a:rPr lang="en"/>
              <a:t>Any devices that above that, it would not be able to “jam” or deauthorize signals. You could buy other chips that would be able to handle stronger signals.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ctrTitle"/>
          </p:nvPr>
        </p:nvSpPr>
        <p:spPr>
          <a:xfrm>
            <a:off x="311700" y="257425"/>
            <a:ext cx="8520600" cy="1045500"/>
          </a:xfrm>
          <a:prstGeom prst="rect">
            <a:avLst/>
          </a:prstGeom>
        </p:spPr>
        <p:txBody>
          <a:bodyPr anchorCtr="0" anchor="b" bIns="91425" lIns="91425" rIns="91425" wrap="square" tIns="91425">
            <a:noAutofit/>
          </a:bodyPr>
          <a:lstStyle/>
          <a:p>
            <a:pPr lvl="0" rtl="0" algn="l">
              <a:spcBef>
                <a:spcPts val="0"/>
              </a:spcBef>
              <a:buNone/>
            </a:pPr>
            <a:r>
              <a:rPr lang="en"/>
              <a:t>Disclaimer</a:t>
            </a:r>
          </a:p>
        </p:txBody>
      </p:sp>
      <p:sp>
        <p:nvSpPr>
          <p:cNvPr id="276" name="Shape 276"/>
          <p:cNvSpPr txBox="1"/>
          <p:nvPr>
            <p:ph idx="1" type="subTitle"/>
          </p:nvPr>
        </p:nvSpPr>
        <p:spPr>
          <a:xfrm>
            <a:off x="311700" y="1563450"/>
            <a:ext cx="8520600" cy="2922900"/>
          </a:xfrm>
          <a:prstGeom prst="rect">
            <a:avLst/>
          </a:prstGeom>
        </p:spPr>
        <p:txBody>
          <a:bodyPr anchorCtr="0" anchor="t" bIns="91425" lIns="91425" rIns="91425" wrap="square" tIns="91425">
            <a:noAutofit/>
          </a:bodyPr>
          <a:lstStyle/>
          <a:p>
            <a:pPr lvl="0" rtl="0" algn="l">
              <a:spcBef>
                <a:spcPts val="0"/>
              </a:spcBef>
              <a:buNone/>
            </a:pPr>
            <a:r>
              <a:rPr lang="en"/>
              <a:t>This deauthorizer and beacon is a form of tampering with a wifi signal doing this is considered illegal and should only be used as educational purposes only like so.</a:t>
            </a:r>
          </a:p>
          <a:p>
            <a:pPr lvl="0" rtl="0" algn="l">
              <a:spcBef>
                <a:spcPts val="0"/>
              </a:spcBef>
              <a:buNone/>
            </a:pPr>
            <a:r>
              <a:t/>
            </a:r>
            <a:endParaRPr/>
          </a:p>
          <a:p>
            <a:pPr lvl="0" rtl="0" algn="l">
              <a:spcBef>
                <a:spcPts val="0"/>
              </a:spcBef>
              <a:buNone/>
            </a:pPr>
            <a:r>
              <a:rPr lang="en"/>
              <a:t>Do not use a NodeMCU for destructive purposes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265500" y="149675"/>
            <a:ext cx="4045200" cy="823500"/>
          </a:xfrm>
          <a:prstGeom prst="rect">
            <a:avLst/>
          </a:prstGeom>
        </p:spPr>
        <p:txBody>
          <a:bodyPr anchorCtr="0" anchor="b" bIns="91425" lIns="91425" rIns="91425" wrap="square" tIns="91425">
            <a:noAutofit/>
          </a:bodyPr>
          <a:lstStyle/>
          <a:p>
            <a:pPr lvl="0">
              <a:spcBef>
                <a:spcPts val="0"/>
              </a:spcBef>
              <a:buNone/>
            </a:pPr>
            <a:r>
              <a:rPr lang="en"/>
              <a:t>EMP Device</a:t>
            </a:r>
          </a:p>
        </p:txBody>
      </p:sp>
      <p:sp>
        <p:nvSpPr>
          <p:cNvPr id="282" name="Shape 282"/>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buNone/>
            </a:pPr>
            <a:r>
              <a:rPr lang="en" sz="2400"/>
              <a:t>Small handheld devices are capable of jamming and restarting small equipment. Also they are known to make small noises such as crackling on radios and making televisions to show stripes on the screen.</a:t>
            </a:r>
          </a:p>
        </p:txBody>
      </p:sp>
      <p:sp>
        <p:nvSpPr>
          <p:cNvPr id="283" name="Shape 283"/>
          <p:cNvSpPr txBox="1"/>
          <p:nvPr>
            <p:ph idx="1" type="subTitle"/>
          </p:nvPr>
        </p:nvSpPr>
        <p:spPr>
          <a:xfrm>
            <a:off x="265500" y="1080300"/>
            <a:ext cx="4045200" cy="3339000"/>
          </a:xfrm>
          <a:prstGeom prst="rect">
            <a:avLst/>
          </a:prstGeom>
        </p:spPr>
        <p:txBody>
          <a:bodyPr anchorCtr="0" anchor="t" bIns="91425" lIns="91425" rIns="91425" wrap="square" tIns="91425">
            <a:noAutofit/>
          </a:bodyPr>
          <a:lstStyle/>
          <a:p>
            <a:pPr lvl="0">
              <a:spcBef>
                <a:spcPts val="0"/>
              </a:spcBef>
              <a:buNone/>
            </a:pPr>
            <a:r>
              <a:rPr lang="en" sz="2400"/>
              <a:t>What is an EMP?</a:t>
            </a:r>
          </a:p>
          <a:p>
            <a:pPr lvl="0">
              <a:spcBef>
                <a:spcPts val="0"/>
              </a:spcBef>
              <a:buNone/>
            </a:pPr>
            <a:r>
              <a:rPr lang="en" sz="2400"/>
              <a:t>Electronic Magnetic Pulse</a:t>
            </a:r>
          </a:p>
          <a:p>
            <a:pPr lvl="0">
              <a:spcBef>
                <a:spcPts val="0"/>
              </a:spcBef>
              <a:buNone/>
            </a:pPr>
            <a:r>
              <a:rPr lang="en" sz="2400"/>
              <a:t>What can it do?</a:t>
            </a:r>
          </a:p>
          <a:p>
            <a:pPr lvl="0">
              <a:spcBef>
                <a:spcPts val="0"/>
              </a:spcBef>
              <a:buNone/>
            </a:pPr>
            <a:r>
              <a:rPr lang="en" sz="2400"/>
              <a:t>Jam and possibly destroy any electronics within the vicinity of its direction</a:t>
            </a:r>
          </a:p>
          <a:p>
            <a:pPr lvl="0">
              <a:spcBef>
                <a:spcPts val="0"/>
              </a:spcBef>
              <a:buNone/>
            </a:pPr>
            <a:r>
              <a:rPr lang="en" sz="2400"/>
              <a:t>What is its use?</a:t>
            </a:r>
          </a:p>
          <a:p>
            <a:pPr lvl="0">
              <a:spcBef>
                <a:spcPts val="0"/>
              </a:spcBef>
              <a:buNone/>
            </a:pPr>
            <a:r>
              <a:rPr lang="en" sz="2400"/>
              <a:t>Mainly military use, although small handhelds can be built</a:t>
            </a:r>
            <a:r>
              <a:rPr lang="en"/>
              <a:t> for anyones uses.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265500" y="1233175"/>
            <a:ext cx="4045200" cy="1482300"/>
          </a:xfrm>
          <a:prstGeom prst="rect">
            <a:avLst/>
          </a:prstGeom>
        </p:spPr>
        <p:txBody>
          <a:bodyPr anchorCtr="0" anchor="b" bIns="91425" lIns="91425" rIns="91425" wrap="square" tIns="91425">
            <a:noAutofit/>
          </a:bodyPr>
          <a:lstStyle/>
          <a:p>
            <a:pPr lvl="0">
              <a:spcBef>
                <a:spcPts val="0"/>
              </a:spcBef>
              <a:buNone/>
            </a:pPr>
            <a:r>
              <a:rPr lang="en"/>
              <a:t>What forms of energy can be transferred</a:t>
            </a:r>
          </a:p>
        </p:txBody>
      </p:sp>
      <p:sp>
        <p:nvSpPr>
          <p:cNvPr id="289" name="Shape 289"/>
          <p:cNvSpPr txBox="1"/>
          <p:nvPr>
            <p:ph idx="1" type="subTitle"/>
          </p:nvPr>
        </p:nvSpPr>
        <p:spPr>
          <a:xfrm>
            <a:off x="265500" y="2803075"/>
            <a:ext cx="4045200" cy="1235100"/>
          </a:xfrm>
          <a:prstGeom prst="rect">
            <a:avLst/>
          </a:prstGeom>
        </p:spPr>
        <p:txBody>
          <a:bodyPr anchorCtr="0" anchor="t" bIns="91425" lIns="91425" rIns="91425" wrap="square" tIns="91425">
            <a:noAutofit/>
          </a:bodyPr>
          <a:lstStyle/>
          <a:p>
            <a:pPr lvl="0">
              <a:spcBef>
                <a:spcPts val="0"/>
              </a:spcBef>
              <a:buNone/>
            </a:pPr>
            <a:r>
              <a:rPr lang="en"/>
              <a:t>Electric Field</a:t>
            </a:r>
          </a:p>
          <a:p>
            <a:pPr lvl="0">
              <a:spcBef>
                <a:spcPts val="0"/>
              </a:spcBef>
              <a:buNone/>
            </a:pPr>
            <a:r>
              <a:rPr lang="en"/>
              <a:t>Magnetic Field</a:t>
            </a:r>
          </a:p>
          <a:p>
            <a:pPr lvl="0">
              <a:spcBef>
                <a:spcPts val="0"/>
              </a:spcBef>
              <a:buNone/>
            </a:pPr>
            <a:r>
              <a:rPr lang="en"/>
              <a:t>Electromagnetic Radiation</a:t>
            </a:r>
          </a:p>
          <a:p>
            <a:pPr lvl="0" rtl="0">
              <a:spcBef>
                <a:spcPts val="0"/>
              </a:spcBef>
              <a:buNone/>
            </a:pPr>
            <a:r>
              <a:rPr lang="en"/>
              <a:t>Electrical Conduction</a:t>
            </a:r>
          </a:p>
        </p:txBody>
      </p:sp>
      <p:sp>
        <p:nvSpPr>
          <p:cNvPr id="290" name="Shape 290"/>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buNone/>
            </a:pPr>
            <a:r>
              <a:rPr lang="en"/>
              <a:t>Esentially all forms are usually present in an EMP but with all being present there is going to be something stronger than the other.</a:t>
            </a:r>
          </a:p>
          <a:p>
            <a:pPr lvl="0">
              <a:spcBef>
                <a:spcPts val="0"/>
              </a:spcBef>
              <a:buNone/>
            </a:pPr>
            <a:r>
              <a:rPr lang="en"/>
              <a:t>As a whole they all come together to destroy anything in its way that can conduct electricity.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So how does it work?</a:t>
            </a:r>
          </a:p>
        </p:txBody>
      </p:sp>
      <p:sp>
        <p:nvSpPr>
          <p:cNvPr id="296" name="Shape 296"/>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a:spcBef>
                <a:spcPts val="0"/>
              </a:spcBef>
              <a:buNone/>
            </a:pPr>
            <a:r>
              <a:rPr lang="en" sz="2000"/>
              <a:t>Mine was built from a taser, reason being because it has a capacitor and can give out a specific charge already.Also the taser gives out a few thousand volts which helps. All I had to do would be to add the coil on the end of the taser and you have a successful mini handheld device.</a:t>
            </a:r>
          </a:p>
        </p:txBody>
      </p:sp>
      <p:sp>
        <p:nvSpPr>
          <p:cNvPr id="297" name="Shape 297"/>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rPr lang="en" sz="1800"/>
              <a:t>There are other ways in order to create a handheld EMP out of simple supplies such as a camera’s motherboard. When that is done you would take out the PCB and add a switch to it in order to give the capacitor a certain charge. Then you would have to solder the coil to the board as well. From there you would have a handheld EMP</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Handheld vs. NEMP</a:t>
            </a:r>
          </a:p>
        </p:txBody>
      </p:sp>
      <p:sp>
        <p:nvSpPr>
          <p:cNvPr id="303" name="Shape 30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Again small handheld EMP’s can only do so much causing most things to jam. Although when held for too long on a certain device can damage properties to items. There is a major difference between handheld devices when comparing it to something nuclear.</a:t>
            </a:r>
          </a:p>
          <a:p>
            <a:pPr lvl="0">
              <a:spcBef>
                <a:spcPts val="0"/>
              </a:spcBef>
              <a:buNone/>
            </a:pPr>
            <a:r>
              <a:rPr lang="en"/>
              <a:t>Nuclear Electromagnetic Pulses is an effect that could happen over the span of a nuclear explosion. Instead of just radiation itself, NEMP has the effect to also leave electromagnetic radiation which could shut down everything within the radius of the explosion and completely destroy anything that uses power.</a:t>
            </a:r>
          </a:p>
          <a:p>
            <a:pPr lvl="0">
              <a:spcBef>
                <a:spcPts val="0"/>
              </a:spcBef>
              <a:buNone/>
            </a:pPr>
            <a:r>
              <a:rPr lang="en"/>
              <a:t>Pretty obvious between the differences but they still can DAMAGE items.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Disclaimer</a:t>
            </a:r>
          </a:p>
        </p:txBody>
      </p:sp>
      <p:sp>
        <p:nvSpPr>
          <p:cNvPr id="309" name="Shape 30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To anyone who decides to make an EMP, please know the rules and laws in your county/country/state.</a:t>
            </a:r>
          </a:p>
          <a:p>
            <a:pPr lvl="0">
              <a:spcBef>
                <a:spcPts val="0"/>
              </a:spcBef>
              <a:buNone/>
            </a:pPr>
            <a:r>
              <a:rPr lang="en"/>
              <a:t>For the safety of most electronics be sure to never keep valuable or expensive items in front of the EMP to make sure that your valuables are safe</a:t>
            </a:r>
          </a:p>
          <a:p>
            <a:pPr lvl="0">
              <a:spcBef>
                <a:spcPts val="0"/>
              </a:spcBef>
              <a:buNone/>
            </a:pPr>
            <a:r>
              <a:rPr lang="en"/>
              <a:t>Be safe and responsible to anyone using an EMP</a:t>
            </a:r>
          </a:p>
          <a:p>
            <a:pPr lvl="0">
              <a:spcBef>
                <a:spcPts val="0"/>
              </a:spcBef>
              <a:buNone/>
            </a:pPr>
            <a:r>
              <a:rPr lang="en"/>
              <a:t>With Great Power Comes Great Responsibility</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Harms of an EMP</a:t>
            </a:r>
          </a:p>
        </p:txBody>
      </p:sp>
      <p:sp>
        <p:nvSpPr>
          <p:cNvPr id="315" name="Shape 31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Harms of the EMP can include permanently damaging your electronics (i.e. streaks on your LED screens) and possibly breaking.</a:t>
            </a:r>
          </a:p>
          <a:p>
            <a:pPr lvl="0">
              <a:spcBef>
                <a:spcPts val="0"/>
              </a:spcBef>
              <a:buNone/>
            </a:pPr>
            <a:r>
              <a:rPr lang="en"/>
              <a:t>No matter whether it is handheld and or nuclear just know that you will most likely destroy what you test it on.</a:t>
            </a:r>
          </a:p>
          <a:p>
            <a:pPr lvl="0">
              <a:spcBef>
                <a:spcPts val="0"/>
              </a:spcBef>
              <a:buNone/>
            </a:pPr>
            <a:r>
              <a:rPr lang="en"/>
              <a:t>It can also cause a spark of electricity which would cause harm to yourself and you never know how it could affect you.</a:t>
            </a:r>
          </a:p>
          <a:p>
            <a:pPr lvl="0">
              <a:spcBef>
                <a:spcPts val="0"/>
              </a:spcBef>
              <a:buNone/>
            </a:pPr>
            <a:r>
              <a:rPr lang="en"/>
              <a:t>Proof of what can be done is shown in the alarm clock that we brung in and as well as a robosapiens robot that could not be here for the IR demonstration.</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653250" y="632850"/>
            <a:ext cx="7688700" cy="535200"/>
          </a:xfrm>
          <a:prstGeom prst="rect">
            <a:avLst/>
          </a:prstGeom>
        </p:spPr>
        <p:txBody>
          <a:bodyPr anchorCtr="0" anchor="t" bIns="91425" lIns="91425" rIns="91425" wrap="square" tIns="91425">
            <a:noAutofit/>
          </a:bodyPr>
          <a:lstStyle/>
          <a:p>
            <a:pPr lvl="0" rtl="0">
              <a:spcBef>
                <a:spcPts val="0"/>
              </a:spcBef>
              <a:buNone/>
            </a:pPr>
            <a:r>
              <a:rPr lang="en"/>
              <a:t>What is IR?</a:t>
            </a:r>
          </a:p>
        </p:txBody>
      </p:sp>
      <p:sp>
        <p:nvSpPr>
          <p:cNvPr id="143" name="Shape 143"/>
          <p:cNvSpPr txBox="1"/>
          <p:nvPr>
            <p:ph idx="1" type="body"/>
          </p:nvPr>
        </p:nvSpPr>
        <p:spPr>
          <a:xfrm>
            <a:off x="729450" y="1316875"/>
            <a:ext cx="7688700" cy="2915400"/>
          </a:xfrm>
          <a:prstGeom prst="rect">
            <a:avLst/>
          </a:prstGeom>
        </p:spPr>
        <p:txBody>
          <a:bodyPr anchorCtr="0" anchor="t" bIns="91425" lIns="91425" rIns="91425" wrap="square" tIns="91425">
            <a:noAutofit/>
          </a:bodyPr>
          <a:lstStyle/>
          <a:p>
            <a:pPr indent="-355600" lvl="0" marL="457200" rtl="0">
              <a:spcBef>
                <a:spcPts val="0"/>
              </a:spcBef>
              <a:buSzPct val="100000"/>
              <a:buChar char="●"/>
            </a:pPr>
            <a:r>
              <a:rPr lang="en" sz="2000"/>
              <a:t>Infrared </a:t>
            </a:r>
          </a:p>
          <a:p>
            <a:pPr indent="-355600" lvl="1" marL="914400" rtl="0">
              <a:spcBef>
                <a:spcPts val="0"/>
              </a:spcBef>
              <a:buSzPct val="100000"/>
              <a:buChar char="○"/>
            </a:pPr>
            <a:r>
              <a:rPr lang="en" sz="2000"/>
              <a:t>Have a frequency of 430 THz (Terahertz) to 300 GHz (Gigahertz)</a:t>
            </a:r>
          </a:p>
          <a:p>
            <a:pPr indent="-355600" lvl="1" marL="914400" rtl="0">
              <a:spcBef>
                <a:spcPts val="0"/>
              </a:spcBef>
              <a:buSzPct val="100000"/>
              <a:buChar char="○"/>
            </a:pPr>
            <a:r>
              <a:rPr lang="en" sz="2000"/>
              <a:t>Wavelength of 700 nm (Nanometer) to 1 mm (Millimeter)</a:t>
            </a:r>
          </a:p>
          <a:p>
            <a:pPr indent="0" lvl="0" marL="0" rtl="0">
              <a:spcBef>
                <a:spcPts val="0"/>
              </a:spcBef>
              <a:buNone/>
            </a:pPr>
            <a:r>
              <a:rPr lang="en" sz="2000"/>
              <a:t> • Found in many different devices</a:t>
            </a:r>
          </a:p>
          <a:p>
            <a:pPr indent="-355600" lvl="1" marL="1371600" rtl="0">
              <a:spcBef>
                <a:spcPts val="0"/>
              </a:spcBef>
              <a:buSzPct val="100000"/>
            </a:pPr>
            <a:r>
              <a:rPr lang="en" sz="2000"/>
              <a:t>Night Vision headgear, Thermo, Remotes, and etc</a:t>
            </a:r>
          </a:p>
        </p:txBody>
      </p:sp>
      <p:pic>
        <p:nvPicPr>
          <p:cNvPr id="144" name="Shape 144"/>
          <p:cNvPicPr preferRelativeResize="0"/>
          <p:nvPr/>
        </p:nvPicPr>
        <p:blipFill>
          <a:blip r:embed="rId3">
            <a:alphaModFix/>
          </a:blip>
          <a:stretch>
            <a:fillRect/>
          </a:stretch>
        </p:blipFill>
        <p:spPr>
          <a:xfrm>
            <a:off x="7195624" y="565800"/>
            <a:ext cx="1834824" cy="1261124"/>
          </a:xfrm>
          <a:prstGeom prst="rect">
            <a:avLst/>
          </a:prstGeom>
          <a:noFill/>
          <a:ln>
            <a:noFill/>
          </a:ln>
        </p:spPr>
      </p:pic>
      <p:pic>
        <p:nvPicPr>
          <p:cNvPr id="145" name="Shape 145"/>
          <p:cNvPicPr preferRelativeResize="0"/>
          <p:nvPr/>
        </p:nvPicPr>
        <p:blipFill>
          <a:blip r:embed="rId4">
            <a:alphaModFix/>
          </a:blip>
          <a:stretch>
            <a:fillRect/>
          </a:stretch>
        </p:blipFill>
        <p:spPr>
          <a:xfrm>
            <a:off x="7732295" y="2782102"/>
            <a:ext cx="1366775" cy="2348822"/>
          </a:xfrm>
          <a:prstGeom prst="rect">
            <a:avLst/>
          </a:prstGeom>
          <a:noFill/>
          <a:ln>
            <a:noFill/>
          </a:ln>
        </p:spPr>
      </p:pic>
      <p:pic>
        <p:nvPicPr>
          <p:cNvPr id="146" name="Shape 146"/>
          <p:cNvPicPr preferRelativeResize="0"/>
          <p:nvPr/>
        </p:nvPicPr>
        <p:blipFill>
          <a:blip r:embed="rId5">
            <a:alphaModFix/>
          </a:blip>
          <a:stretch>
            <a:fillRect/>
          </a:stretch>
        </p:blipFill>
        <p:spPr>
          <a:xfrm>
            <a:off x="138450" y="3752592"/>
            <a:ext cx="2169198" cy="112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682775" y="570350"/>
            <a:ext cx="7688700" cy="535200"/>
          </a:xfrm>
          <a:prstGeom prst="rect">
            <a:avLst/>
          </a:prstGeom>
        </p:spPr>
        <p:txBody>
          <a:bodyPr anchorCtr="0" anchor="t" bIns="91425" lIns="91425" rIns="91425" wrap="square" tIns="91425">
            <a:noAutofit/>
          </a:bodyPr>
          <a:lstStyle/>
          <a:p>
            <a:pPr lvl="0" rtl="0">
              <a:spcBef>
                <a:spcPts val="0"/>
              </a:spcBef>
              <a:buNone/>
            </a:pPr>
            <a:r>
              <a:rPr lang="en"/>
              <a:t>What use IR?</a:t>
            </a:r>
          </a:p>
        </p:txBody>
      </p:sp>
      <p:sp>
        <p:nvSpPr>
          <p:cNvPr id="152" name="Shape 152"/>
          <p:cNvSpPr txBox="1"/>
          <p:nvPr>
            <p:ph idx="1" type="body"/>
          </p:nvPr>
        </p:nvSpPr>
        <p:spPr>
          <a:xfrm>
            <a:off x="727650" y="1424125"/>
            <a:ext cx="7688700" cy="2261100"/>
          </a:xfrm>
          <a:prstGeom prst="rect">
            <a:avLst/>
          </a:prstGeom>
        </p:spPr>
        <p:txBody>
          <a:bodyPr anchorCtr="0" anchor="t" bIns="91425" lIns="91425" rIns="91425" wrap="square" tIns="91425">
            <a:noAutofit/>
          </a:bodyPr>
          <a:lstStyle/>
          <a:p>
            <a:pPr indent="-355600" lvl="0" marL="457200" rtl="0">
              <a:spcBef>
                <a:spcPts val="0"/>
              </a:spcBef>
              <a:buSzPct val="100000"/>
              <a:buChar char="●"/>
            </a:pPr>
            <a:r>
              <a:rPr lang="en" sz="2000"/>
              <a:t>Commonly used in remote controls</a:t>
            </a:r>
          </a:p>
          <a:p>
            <a:pPr indent="-355600" lvl="1" marL="914400" rtl="0">
              <a:spcBef>
                <a:spcPts val="0"/>
              </a:spcBef>
              <a:buSzPct val="100000"/>
              <a:buChar char="○"/>
            </a:pPr>
            <a:r>
              <a:rPr lang="en" sz="2000"/>
              <a:t>TV, Air conditioning units, and Nintendo products</a:t>
            </a:r>
          </a:p>
          <a:p>
            <a:pPr indent="-355600" lvl="0" marL="457200" rtl="0">
              <a:spcBef>
                <a:spcPts val="0"/>
              </a:spcBef>
              <a:buSzPct val="100000"/>
              <a:buChar char="●"/>
            </a:pPr>
            <a:r>
              <a:rPr lang="en" sz="2000"/>
              <a:t>Now more and more smartphone are coming with IR sensors</a:t>
            </a:r>
          </a:p>
          <a:p>
            <a:pPr indent="-355600" lvl="1" marL="914400" rtl="0">
              <a:spcBef>
                <a:spcPts val="0"/>
              </a:spcBef>
              <a:buSzPct val="100000"/>
              <a:buChar char="○"/>
            </a:pPr>
            <a:r>
              <a:rPr lang="en" sz="2000"/>
              <a:t>LG and Samsung devices</a:t>
            </a:r>
          </a:p>
        </p:txBody>
      </p:sp>
      <p:pic>
        <p:nvPicPr>
          <p:cNvPr id="153" name="Shape 153"/>
          <p:cNvPicPr preferRelativeResize="0"/>
          <p:nvPr/>
        </p:nvPicPr>
        <p:blipFill>
          <a:blip r:embed="rId3">
            <a:alphaModFix/>
          </a:blip>
          <a:stretch>
            <a:fillRect/>
          </a:stretch>
        </p:blipFill>
        <p:spPr>
          <a:xfrm>
            <a:off x="6594475" y="3248525"/>
            <a:ext cx="2468450" cy="1708275"/>
          </a:xfrm>
          <a:prstGeom prst="rect">
            <a:avLst/>
          </a:prstGeom>
          <a:noFill/>
          <a:ln>
            <a:noFill/>
          </a:ln>
        </p:spPr>
      </p:pic>
      <p:pic>
        <p:nvPicPr>
          <p:cNvPr id="154" name="Shape 154"/>
          <p:cNvPicPr preferRelativeResize="0"/>
          <p:nvPr/>
        </p:nvPicPr>
        <p:blipFill>
          <a:blip r:embed="rId4">
            <a:alphaModFix/>
          </a:blip>
          <a:stretch>
            <a:fillRect/>
          </a:stretch>
        </p:blipFill>
        <p:spPr>
          <a:xfrm>
            <a:off x="636173" y="3172800"/>
            <a:ext cx="2799889" cy="1784000"/>
          </a:xfrm>
          <a:prstGeom prst="rect">
            <a:avLst/>
          </a:prstGeom>
          <a:noFill/>
          <a:ln>
            <a:noFill/>
          </a:ln>
        </p:spPr>
      </p:pic>
      <p:pic>
        <p:nvPicPr>
          <p:cNvPr id="155" name="Shape 155"/>
          <p:cNvPicPr preferRelativeResize="0"/>
          <p:nvPr/>
        </p:nvPicPr>
        <p:blipFill>
          <a:blip r:embed="rId5">
            <a:alphaModFix/>
          </a:blip>
          <a:stretch>
            <a:fillRect/>
          </a:stretch>
        </p:blipFill>
        <p:spPr>
          <a:xfrm>
            <a:off x="3923725" y="3072717"/>
            <a:ext cx="2059900" cy="2059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727650" y="627875"/>
            <a:ext cx="7688700" cy="535200"/>
          </a:xfrm>
          <a:prstGeom prst="rect">
            <a:avLst/>
          </a:prstGeom>
        </p:spPr>
        <p:txBody>
          <a:bodyPr anchorCtr="0" anchor="t" bIns="91425" lIns="91425" rIns="91425" wrap="square" tIns="91425">
            <a:noAutofit/>
          </a:bodyPr>
          <a:lstStyle/>
          <a:p>
            <a:pPr lvl="0" rtl="0">
              <a:spcBef>
                <a:spcPts val="0"/>
              </a:spcBef>
              <a:buNone/>
            </a:pPr>
            <a:r>
              <a:rPr lang="en"/>
              <a:t>IrScrutinizer (Program)</a:t>
            </a:r>
          </a:p>
        </p:txBody>
      </p:sp>
      <p:sp>
        <p:nvSpPr>
          <p:cNvPr id="161" name="Shape 161"/>
          <p:cNvSpPr txBox="1"/>
          <p:nvPr>
            <p:ph idx="1" type="body"/>
          </p:nvPr>
        </p:nvSpPr>
        <p:spPr>
          <a:xfrm>
            <a:off x="727650" y="1369425"/>
            <a:ext cx="7688700" cy="2261100"/>
          </a:xfrm>
          <a:prstGeom prst="rect">
            <a:avLst/>
          </a:prstGeom>
        </p:spPr>
        <p:txBody>
          <a:bodyPr anchorCtr="0" anchor="t" bIns="91425" lIns="91425" rIns="91425" wrap="square" tIns="91425">
            <a:noAutofit/>
          </a:bodyPr>
          <a:lstStyle/>
          <a:p>
            <a:pPr indent="-355600" lvl="0" marL="457200" rtl="0">
              <a:spcBef>
                <a:spcPts val="0"/>
              </a:spcBef>
              <a:buSzPct val="100000"/>
              <a:buChar char="●"/>
            </a:pPr>
            <a:r>
              <a:rPr lang="en" sz="2000"/>
              <a:t>Use for capturing and sending IR signals</a:t>
            </a:r>
          </a:p>
          <a:p>
            <a:pPr indent="-355600" lvl="1" marL="914400" rtl="0">
              <a:spcBef>
                <a:spcPts val="0"/>
              </a:spcBef>
              <a:buSzPct val="100000"/>
              <a:buChar char="○"/>
            </a:pPr>
            <a:r>
              <a:rPr lang="en" sz="2000"/>
              <a:t>Basically a program of the universal remote for everything that use IR</a:t>
            </a:r>
          </a:p>
          <a:p>
            <a:pPr indent="-355600" lvl="0" marL="457200" rtl="0">
              <a:spcBef>
                <a:spcPts val="0"/>
              </a:spcBef>
              <a:buSzPct val="100000"/>
              <a:buChar char="●"/>
            </a:pPr>
            <a:r>
              <a:rPr lang="en" sz="2000"/>
              <a:t>Using a CH340 board for receiving and sending the signals from program</a:t>
            </a:r>
          </a:p>
          <a:p>
            <a:pPr indent="-355600" lvl="1" marL="914400" rtl="0">
              <a:spcBef>
                <a:spcPts val="0"/>
              </a:spcBef>
              <a:buSzPct val="100000"/>
              <a:buChar char="○"/>
            </a:pPr>
            <a:r>
              <a:rPr lang="en" sz="2000"/>
              <a:t>The actual universal remote </a:t>
            </a:r>
          </a:p>
        </p:txBody>
      </p:sp>
      <p:pic>
        <p:nvPicPr>
          <p:cNvPr id="162" name="Shape 162"/>
          <p:cNvPicPr preferRelativeResize="0"/>
          <p:nvPr/>
        </p:nvPicPr>
        <p:blipFill>
          <a:blip r:embed="rId3">
            <a:alphaModFix/>
          </a:blip>
          <a:stretch>
            <a:fillRect/>
          </a:stretch>
        </p:blipFill>
        <p:spPr>
          <a:xfrm>
            <a:off x="339100" y="3970550"/>
            <a:ext cx="870050" cy="870050"/>
          </a:xfrm>
          <a:prstGeom prst="rect">
            <a:avLst/>
          </a:prstGeom>
          <a:noFill/>
          <a:ln>
            <a:noFill/>
          </a:ln>
        </p:spPr>
      </p:pic>
      <p:pic>
        <p:nvPicPr>
          <p:cNvPr id="163" name="Shape 163"/>
          <p:cNvPicPr preferRelativeResize="0"/>
          <p:nvPr/>
        </p:nvPicPr>
        <p:blipFill>
          <a:blip r:embed="rId4">
            <a:alphaModFix/>
          </a:blip>
          <a:stretch>
            <a:fillRect/>
          </a:stretch>
        </p:blipFill>
        <p:spPr>
          <a:xfrm>
            <a:off x="6622375" y="3360417"/>
            <a:ext cx="2387075" cy="159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729450" y="632850"/>
            <a:ext cx="7688700" cy="535200"/>
          </a:xfrm>
          <a:prstGeom prst="rect">
            <a:avLst/>
          </a:prstGeom>
        </p:spPr>
        <p:txBody>
          <a:bodyPr anchorCtr="0" anchor="t" bIns="91425" lIns="91425" rIns="91425" wrap="square" tIns="91425">
            <a:noAutofit/>
          </a:bodyPr>
          <a:lstStyle/>
          <a:p>
            <a:pPr lvl="0" rtl="0">
              <a:spcBef>
                <a:spcPts val="0"/>
              </a:spcBef>
              <a:buNone/>
            </a:pPr>
            <a:r>
              <a:rPr lang="en"/>
              <a:t>What is RF?</a:t>
            </a:r>
          </a:p>
        </p:txBody>
      </p:sp>
      <p:sp>
        <p:nvSpPr>
          <p:cNvPr id="169" name="Shape 169"/>
          <p:cNvSpPr txBox="1"/>
          <p:nvPr>
            <p:ph idx="1" type="body"/>
          </p:nvPr>
        </p:nvSpPr>
        <p:spPr>
          <a:xfrm>
            <a:off x="729450" y="1441200"/>
            <a:ext cx="7688700" cy="2261100"/>
          </a:xfrm>
          <a:prstGeom prst="rect">
            <a:avLst/>
          </a:prstGeom>
        </p:spPr>
        <p:txBody>
          <a:bodyPr anchorCtr="0" anchor="t" bIns="91425" lIns="91425" rIns="91425" wrap="square" tIns="91425">
            <a:noAutofit/>
          </a:bodyPr>
          <a:lstStyle/>
          <a:p>
            <a:pPr indent="-355600" lvl="0" marL="457200" rtl="0">
              <a:spcBef>
                <a:spcPts val="0"/>
              </a:spcBef>
              <a:buSzPct val="100000"/>
              <a:buChar char="●"/>
            </a:pPr>
            <a:r>
              <a:rPr lang="en" sz="2000"/>
              <a:t>Radio Frequency</a:t>
            </a:r>
          </a:p>
          <a:p>
            <a:pPr indent="-355600" lvl="1" marL="914400" rtl="0">
              <a:spcBef>
                <a:spcPts val="0"/>
              </a:spcBef>
              <a:buSzPct val="100000"/>
              <a:buChar char="○"/>
            </a:pPr>
            <a:r>
              <a:rPr lang="en" sz="2000"/>
              <a:t>Use some sort of antenna to communicate to devices</a:t>
            </a:r>
          </a:p>
          <a:p>
            <a:pPr indent="-355600" lvl="1" marL="914400" rtl="0">
              <a:spcBef>
                <a:spcPts val="0"/>
              </a:spcBef>
              <a:buSzPct val="100000"/>
              <a:buChar char="○"/>
            </a:pPr>
            <a:r>
              <a:rPr lang="en" sz="2000"/>
              <a:t>Wavelength ranges from 3 KHz to 300 GHz </a:t>
            </a:r>
          </a:p>
          <a:p>
            <a:pPr indent="-355600" lvl="0" marL="457200" rtl="0">
              <a:spcBef>
                <a:spcPts val="0"/>
              </a:spcBef>
              <a:buSzPct val="100000"/>
              <a:buChar char="●"/>
            </a:pPr>
            <a:r>
              <a:rPr lang="en" sz="2000"/>
              <a:t>Used in many devices </a:t>
            </a:r>
          </a:p>
          <a:p>
            <a:pPr indent="-355600" lvl="1" marL="914400" rtl="0">
              <a:spcBef>
                <a:spcPts val="0"/>
              </a:spcBef>
              <a:buSzPct val="100000"/>
              <a:buChar char="○"/>
            </a:pPr>
            <a:r>
              <a:rPr lang="en" sz="2000"/>
              <a:t>Such as radio communication and control system</a:t>
            </a:r>
          </a:p>
        </p:txBody>
      </p:sp>
      <p:pic>
        <p:nvPicPr>
          <p:cNvPr id="170" name="Shape 170"/>
          <p:cNvPicPr preferRelativeResize="0"/>
          <p:nvPr/>
        </p:nvPicPr>
        <p:blipFill>
          <a:blip r:embed="rId3">
            <a:alphaModFix/>
          </a:blip>
          <a:stretch>
            <a:fillRect/>
          </a:stretch>
        </p:blipFill>
        <p:spPr>
          <a:xfrm>
            <a:off x="-372050" y="3488800"/>
            <a:ext cx="2190750" cy="1905000"/>
          </a:xfrm>
          <a:prstGeom prst="rect">
            <a:avLst/>
          </a:prstGeom>
          <a:noFill/>
          <a:ln>
            <a:noFill/>
          </a:ln>
        </p:spPr>
      </p:pic>
      <p:pic>
        <p:nvPicPr>
          <p:cNvPr id="171" name="Shape 171"/>
          <p:cNvPicPr preferRelativeResize="0"/>
          <p:nvPr/>
        </p:nvPicPr>
        <p:blipFill>
          <a:blip r:embed="rId4">
            <a:alphaModFix/>
          </a:blip>
          <a:stretch>
            <a:fillRect/>
          </a:stretch>
        </p:blipFill>
        <p:spPr>
          <a:xfrm>
            <a:off x="7310650" y="35225"/>
            <a:ext cx="2434750" cy="2434750"/>
          </a:xfrm>
          <a:prstGeom prst="rect">
            <a:avLst/>
          </a:prstGeom>
          <a:noFill/>
          <a:ln>
            <a:noFill/>
          </a:ln>
        </p:spPr>
      </p:pic>
      <p:pic>
        <p:nvPicPr>
          <p:cNvPr id="172" name="Shape 172"/>
          <p:cNvPicPr preferRelativeResize="0"/>
          <p:nvPr/>
        </p:nvPicPr>
        <p:blipFill>
          <a:blip r:embed="rId5">
            <a:alphaModFix/>
          </a:blip>
          <a:stretch>
            <a:fillRect/>
          </a:stretch>
        </p:blipFill>
        <p:spPr>
          <a:xfrm>
            <a:off x="6812675" y="3555907"/>
            <a:ext cx="3674025" cy="1546749"/>
          </a:xfrm>
          <a:prstGeom prst="rect">
            <a:avLst/>
          </a:prstGeom>
          <a:noFill/>
          <a:ln>
            <a:noFill/>
          </a:ln>
        </p:spPr>
      </p:pic>
      <p:pic>
        <p:nvPicPr>
          <p:cNvPr id="173" name="Shape 173"/>
          <p:cNvPicPr preferRelativeResize="0"/>
          <p:nvPr/>
        </p:nvPicPr>
        <p:blipFill>
          <a:blip r:embed="rId6">
            <a:alphaModFix/>
          </a:blip>
          <a:stretch>
            <a:fillRect/>
          </a:stretch>
        </p:blipFill>
        <p:spPr>
          <a:xfrm>
            <a:off x="3119621" y="3281324"/>
            <a:ext cx="2602624" cy="26026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729450" y="632850"/>
            <a:ext cx="7688700" cy="535200"/>
          </a:xfrm>
          <a:prstGeom prst="rect">
            <a:avLst/>
          </a:prstGeom>
        </p:spPr>
        <p:txBody>
          <a:bodyPr anchorCtr="0" anchor="t" bIns="91425" lIns="91425" rIns="91425" wrap="square" tIns="91425">
            <a:noAutofit/>
          </a:bodyPr>
          <a:lstStyle/>
          <a:p>
            <a:pPr lvl="0">
              <a:spcBef>
                <a:spcPts val="0"/>
              </a:spcBef>
              <a:buNone/>
            </a:pPr>
            <a:r>
              <a:rPr lang="en"/>
              <a:t>SDRSharp (Program)</a:t>
            </a:r>
          </a:p>
        </p:txBody>
      </p:sp>
      <p:sp>
        <p:nvSpPr>
          <p:cNvPr id="179" name="Shape 179"/>
          <p:cNvSpPr txBox="1"/>
          <p:nvPr>
            <p:ph idx="1" type="body"/>
          </p:nvPr>
        </p:nvSpPr>
        <p:spPr>
          <a:xfrm>
            <a:off x="729450" y="1393075"/>
            <a:ext cx="7688700" cy="2261100"/>
          </a:xfrm>
          <a:prstGeom prst="rect">
            <a:avLst/>
          </a:prstGeom>
        </p:spPr>
        <p:txBody>
          <a:bodyPr anchorCtr="0" anchor="t" bIns="91425" lIns="91425" rIns="91425" wrap="square" tIns="91425">
            <a:noAutofit/>
          </a:bodyPr>
          <a:lstStyle/>
          <a:p>
            <a:pPr indent="-355600" lvl="0" marL="457200" rtl="0">
              <a:spcBef>
                <a:spcPts val="0"/>
              </a:spcBef>
              <a:buSzPct val="100000"/>
              <a:buChar char="●"/>
            </a:pPr>
            <a:r>
              <a:rPr lang="en" sz="2000"/>
              <a:t>Use to scan and receive radio signals </a:t>
            </a:r>
          </a:p>
          <a:p>
            <a:pPr indent="-355600" lvl="0" marL="457200" rtl="0">
              <a:spcBef>
                <a:spcPts val="0"/>
              </a:spcBef>
              <a:buSzPct val="100000"/>
              <a:buChar char="●"/>
            </a:pPr>
            <a:r>
              <a:rPr lang="en" sz="2000"/>
              <a:t>In conjunction with a SDR (Software Defined Radio)</a:t>
            </a:r>
          </a:p>
          <a:p>
            <a:pPr indent="-355600" lvl="1" marL="914400" rtl="0">
              <a:spcBef>
                <a:spcPts val="0"/>
              </a:spcBef>
              <a:buSzPct val="100000"/>
              <a:buChar char="○"/>
            </a:pPr>
            <a:r>
              <a:rPr lang="en" sz="2000"/>
              <a:t>Which is used to scan the area </a:t>
            </a:r>
          </a:p>
          <a:p>
            <a:pPr indent="0" lvl="0" marL="457200">
              <a:spcBef>
                <a:spcPts val="0"/>
              </a:spcBef>
              <a:buNone/>
            </a:pPr>
            <a:r>
              <a:t/>
            </a:r>
            <a:endParaRPr sz="2000"/>
          </a:p>
        </p:txBody>
      </p:sp>
      <p:pic>
        <p:nvPicPr>
          <p:cNvPr id="180" name="Shape 180"/>
          <p:cNvPicPr preferRelativeResize="0"/>
          <p:nvPr/>
        </p:nvPicPr>
        <p:blipFill>
          <a:blip r:embed="rId3">
            <a:alphaModFix/>
          </a:blip>
          <a:stretch>
            <a:fillRect/>
          </a:stretch>
        </p:blipFill>
        <p:spPr>
          <a:xfrm>
            <a:off x="169696" y="3481896"/>
            <a:ext cx="4021774" cy="1107850"/>
          </a:xfrm>
          <a:prstGeom prst="rect">
            <a:avLst/>
          </a:prstGeom>
          <a:noFill/>
          <a:ln>
            <a:noFill/>
          </a:ln>
        </p:spPr>
      </p:pic>
      <p:pic>
        <p:nvPicPr>
          <p:cNvPr id="181" name="Shape 181"/>
          <p:cNvPicPr preferRelativeResize="0"/>
          <p:nvPr/>
        </p:nvPicPr>
        <p:blipFill>
          <a:blip r:embed="rId4">
            <a:alphaModFix/>
          </a:blip>
          <a:stretch>
            <a:fillRect/>
          </a:stretch>
        </p:blipFill>
        <p:spPr>
          <a:xfrm>
            <a:off x="4872800" y="2656527"/>
            <a:ext cx="3982624" cy="1978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HID (Human Interface Device)</a:t>
            </a:r>
          </a:p>
        </p:txBody>
      </p:sp>
      <p:sp>
        <p:nvSpPr>
          <p:cNvPr id="187" name="Shape 18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Mouse, Keyboards, all are considered HID.</a:t>
            </a:r>
          </a:p>
          <a:p>
            <a:pPr lvl="0">
              <a:spcBef>
                <a:spcPts val="0"/>
              </a:spcBef>
              <a:buNone/>
            </a:pPr>
            <a:r>
              <a:rPr lang="en" sz="1200"/>
              <a:t>Our HID emulates mouse and keyboard functionalities, making hardware based attacks possible.</a:t>
            </a:r>
          </a:p>
          <a:p>
            <a:pPr lvl="0">
              <a:spcBef>
                <a:spcPts val="0"/>
              </a:spcBef>
              <a:buNone/>
            </a:pPr>
            <a:r>
              <a:rPr lang="en" sz="1200"/>
              <a:t>Most Antivirus companies don’t consider hardware attacks as form of exploitation. What this enables is no hardware ID checks on what’s being plugged in your machine. So essentially, no A/V will detect this hardware.</a:t>
            </a:r>
          </a:p>
          <a:p>
            <a:pPr lvl="0">
              <a:spcBef>
                <a:spcPts val="0"/>
              </a:spcBef>
              <a:buNone/>
            </a:pPr>
            <a:r>
              <a:rPr lang="en" sz="1200"/>
              <a:t>This HID is compatible with Mac, Windows, and Linux/UNIX. It can be reprogrammed to accomplish any other type of OS (it’s very universal since each crafted payload is just keystrokes and mouse clicks).</a:t>
            </a:r>
          </a:p>
          <a:p>
            <a:pPr lvl="0">
              <a:spcBef>
                <a:spcPts val="0"/>
              </a:spcBef>
              <a:buNone/>
            </a:pPr>
            <a:r>
              <a:t/>
            </a:r>
            <a:endParaRPr sz="1200"/>
          </a:p>
        </p:txBody>
      </p:sp>
      <p:pic>
        <p:nvPicPr>
          <p:cNvPr descr="Image result for human interface device" id="188" name="Shape 188"/>
          <p:cNvPicPr preferRelativeResize="0"/>
          <p:nvPr/>
        </p:nvPicPr>
        <p:blipFill>
          <a:blip r:embed="rId3">
            <a:alphaModFix/>
          </a:blip>
          <a:stretch>
            <a:fillRect/>
          </a:stretch>
        </p:blipFill>
        <p:spPr>
          <a:xfrm>
            <a:off x="5517300" y="3266899"/>
            <a:ext cx="3315000" cy="1790100"/>
          </a:xfrm>
          <a:prstGeom prst="rect">
            <a:avLst/>
          </a:prstGeom>
          <a:noFill/>
          <a:ln>
            <a:noFill/>
          </a:ln>
        </p:spPr>
      </p:pic>
      <p:pic>
        <p:nvPicPr>
          <p:cNvPr descr="Image result for human interface device" id="189" name="Shape 189"/>
          <p:cNvPicPr preferRelativeResize="0"/>
          <p:nvPr/>
        </p:nvPicPr>
        <p:blipFill>
          <a:blip r:embed="rId4">
            <a:alphaModFix/>
          </a:blip>
          <a:stretch>
            <a:fillRect/>
          </a:stretch>
        </p:blipFill>
        <p:spPr>
          <a:xfrm>
            <a:off x="311700" y="3305962"/>
            <a:ext cx="2533950" cy="171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descr="Image result for human interface device" id="194" name="Shape 194"/>
          <p:cNvPicPr preferRelativeResize="0"/>
          <p:nvPr/>
        </p:nvPicPr>
        <p:blipFill>
          <a:blip r:embed="rId3">
            <a:alphaModFix/>
          </a:blip>
          <a:stretch>
            <a:fillRect/>
          </a:stretch>
        </p:blipFill>
        <p:spPr>
          <a:xfrm>
            <a:off x="1333050" y="806450"/>
            <a:ext cx="6807200" cy="353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